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81" r:id="rId2"/>
  </p:sldMasterIdLst>
  <p:notesMasterIdLst>
    <p:notesMasterId r:id="rId29"/>
  </p:notesMasterIdLst>
  <p:handoutMasterIdLst>
    <p:handoutMasterId r:id="rId30"/>
  </p:handoutMasterIdLst>
  <p:sldIdLst>
    <p:sldId id="265" r:id="rId3"/>
    <p:sldId id="271" r:id="rId4"/>
    <p:sldId id="295" r:id="rId5"/>
    <p:sldId id="289" r:id="rId6"/>
    <p:sldId id="290" r:id="rId7"/>
    <p:sldId id="298" r:id="rId8"/>
    <p:sldId id="272" r:id="rId9"/>
    <p:sldId id="304" r:id="rId10"/>
    <p:sldId id="299" r:id="rId11"/>
    <p:sldId id="273" r:id="rId12"/>
    <p:sldId id="305" r:id="rId13"/>
    <p:sldId id="300" r:id="rId14"/>
    <p:sldId id="274" r:id="rId15"/>
    <p:sldId id="306" r:id="rId16"/>
    <p:sldId id="307" r:id="rId17"/>
    <p:sldId id="301" r:id="rId18"/>
    <p:sldId id="275" r:id="rId19"/>
    <p:sldId id="308" r:id="rId20"/>
    <p:sldId id="302" r:id="rId21"/>
    <p:sldId id="276" r:id="rId22"/>
    <p:sldId id="309" r:id="rId23"/>
    <p:sldId id="303" r:id="rId24"/>
    <p:sldId id="277" r:id="rId25"/>
    <p:sldId id="310" r:id="rId26"/>
    <p:sldId id="312" r:id="rId27"/>
    <p:sldId id="31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2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0" autoAdjust="0"/>
    <p:restoredTop sz="78131" autoAdjust="0"/>
  </p:normalViewPr>
  <p:slideViewPr>
    <p:cSldViewPr snapToGrid="0" showGuides="1">
      <p:cViewPr varScale="1">
        <p:scale>
          <a:sx n="59" d="100"/>
          <a:sy n="59" d="100"/>
        </p:scale>
        <p:origin x="1296" y="60"/>
      </p:cViewPr>
      <p:guideLst>
        <p:guide orient="horz" pos="1968"/>
        <p:guide pos="2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E64D42-0848-4287-AD0D-1A39C27207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04DACD-3D34-4FDA-830F-7686EF4CA06B}">
      <dgm:prSet phldrT="[Text]"/>
      <dgm:spPr/>
      <dgm:t>
        <a:bodyPr/>
        <a:lstStyle/>
        <a:p>
          <a:r>
            <a:rPr lang="en-US" b="1" dirty="0" smtClean="0">
              <a:solidFill>
                <a:schemeClr val="accent3"/>
              </a:solidFill>
            </a:rPr>
            <a:t>Agenda</a:t>
          </a:r>
          <a:endParaRPr lang="en-US" b="1" dirty="0">
            <a:solidFill>
              <a:schemeClr val="accent3"/>
            </a:solidFill>
          </a:endParaRPr>
        </a:p>
      </dgm:t>
    </dgm:pt>
    <dgm:pt modelId="{D2A6F9DC-2A0C-4615-86C5-101845DF901C}" type="parTrans" cxnId="{6BCB76A8-C07E-4913-9473-CA2D476BEEF5}">
      <dgm:prSet/>
      <dgm:spPr/>
      <dgm:t>
        <a:bodyPr/>
        <a:lstStyle/>
        <a:p>
          <a:endParaRPr lang="en-US"/>
        </a:p>
      </dgm:t>
    </dgm:pt>
    <dgm:pt modelId="{D010A1FB-CFB5-42B2-973D-3EC4DAD655AB}" type="sibTrans" cxnId="{6BCB76A8-C07E-4913-9473-CA2D476BEEF5}">
      <dgm:prSet/>
      <dgm:spPr/>
      <dgm:t>
        <a:bodyPr/>
        <a:lstStyle/>
        <a:p>
          <a:endParaRPr lang="en-US"/>
        </a:p>
      </dgm:t>
    </dgm:pt>
    <dgm:pt modelId="{E56DC6F1-D9C7-4489-B5F0-2D0A1E3CE344}">
      <dgm:prSet phldrT="[Text]"/>
      <dgm:spPr/>
      <dgm:t>
        <a:bodyPr/>
        <a:lstStyle/>
        <a:p>
          <a:r>
            <a:rPr lang="en-US" dirty="0" smtClean="0"/>
            <a:t>Importance of Sleep (today!)</a:t>
          </a:r>
          <a:endParaRPr lang="en-US" dirty="0"/>
        </a:p>
      </dgm:t>
    </dgm:pt>
    <dgm:pt modelId="{2267D47A-C6FC-447D-908D-FA69BA9FD818}" type="parTrans" cxnId="{1F181055-2780-41EF-A499-6DAEC1FEFC05}">
      <dgm:prSet/>
      <dgm:spPr/>
      <dgm:t>
        <a:bodyPr/>
        <a:lstStyle/>
        <a:p>
          <a:endParaRPr lang="en-US"/>
        </a:p>
      </dgm:t>
    </dgm:pt>
    <dgm:pt modelId="{2384D305-6184-4ED7-AA68-B156EB978310}" type="sibTrans" cxnId="{1F181055-2780-41EF-A499-6DAEC1FEFC05}">
      <dgm:prSet/>
      <dgm:spPr/>
      <dgm:t>
        <a:bodyPr/>
        <a:lstStyle/>
        <a:p>
          <a:endParaRPr lang="en-US"/>
        </a:p>
      </dgm:t>
    </dgm:pt>
    <dgm:pt modelId="{124AAF64-0E07-4AE1-8BB3-C06A15EC801D}">
      <dgm:prSet phldrT="[Text]"/>
      <dgm:spPr/>
      <dgm:t>
        <a:bodyPr/>
        <a:lstStyle/>
        <a:p>
          <a:r>
            <a:rPr lang="en-US" b="1" dirty="0" smtClean="0">
              <a:solidFill>
                <a:schemeClr val="accent3"/>
              </a:solidFill>
            </a:rPr>
            <a:t>Activities</a:t>
          </a:r>
          <a:endParaRPr lang="en-US" b="1" dirty="0">
            <a:solidFill>
              <a:schemeClr val="accent3"/>
            </a:solidFill>
          </a:endParaRPr>
        </a:p>
      </dgm:t>
    </dgm:pt>
    <dgm:pt modelId="{9D6D38E0-75CD-4E2C-A6AB-2F63186BBED8}" type="parTrans" cxnId="{338EB4DB-F1EF-4A4B-8553-0948C6180821}">
      <dgm:prSet/>
      <dgm:spPr/>
      <dgm:t>
        <a:bodyPr/>
        <a:lstStyle/>
        <a:p>
          <a:endParaRPr lang="en-US"/>
        </a:p>
      </dgm:t>
    </dgm:pt>
    <dgm:pt modelId="{C3014494-93D6-4EAF-B9B0-40CCC08C4B1F}" type="sibTrans" cxnId="{338EB4DB-F1EF-4A4B-8553-0948C6180821}">
      <dgm:prSet/>
      <dgm:spPr/>
      <dgm:t>
        <a:bodyPr/>
        <a:lstStyle/>
        <a:p>
          <a:endParaRPr lang="en-US"/>
        </a:p>
      </dgm:t>
    </dgm:pt>
    <dgm:pt modelId="{67A12894-E9A7-4AD0-80A9-9629537E20A3}">
      <dgm:prSet phldrT="[Text]" custT="1"/>
      <dgm:spPr/>
      <dgm:t>
        <a:bodyPr/>
        <a:lstStyle/>
        <a:p>
          <a:r>
            <a:rPr lang="en-US" sz="1800" dirty="0" smtClean="0"/>
            <a:t>Daily Video-Conference</a:t>
          </a:r>
          <a:endParaRPr lang="en-US" sz="1800" dirty="0"/>
        </a:p>
      </dgm:t>
    </dgm:pt>
    <dgm:pt modelId="{A1814A51-BBBF-451E-8F70-26BCD05325D7}" type="parTrans" cxnId="{4798723E-D617-448F-8AD1-DC7F0D8B3AF8}">
      <dgm:prSet/>
      <dgm:spPr/>
      <dgm:t>
        <a:bodyPr/>
        <a:lstStyle/>
        <a:p>
          <a:endParaRPr lang="en-US"/>
        </a:p>
      </dgm:t>
    </dgm:pt>
    <dgm:pt modelId="{589F2013-40A4-42A5-9663-3CFBCA8D6495}" type="sibTrans" cxnId="{4798723E-D617-448F-8AD1-DC7F0D8B3AF8}">
      <dgm:prSet/>
      <dgm:spPr/>
      <dgm:t>
        <a:bodyPr/>
        <a:lstStyle/>
        <a:p>
          <a:endParaRPr lang="en-US"/>
        </a:p>
      </dgm:t>
    </dgm:pt>
    <dgm:pt modelId="{F3E0CF06-1B8C-4719-A864-BEFC3D85289A}">
      <dgm:prSet/>
      <dgm:spPr/>
      <dgm:t>
        <a:bodyPr/>
        <a:lstStyle/>
        <a:p>
          <a:r>
            <a:rPr lang="en-US" dirty="0" smtClean="0"/>
            <a:t>Positive Sleep Behaviors</a:t>
          </a:r>
        </a:p>
      </dgm:t>
    </dgm:pt>
    <dgm:pt modelId="{4C8D8D7C-1D03-4119-8144-316747A69976}" type="parTrans" cxnId="{1291C077-13BC-4983-B3F8-0A74CB77D062}">
      <dgm:prSet/>
      <dgm:spPr/>
      <dgm:t>
        <a:bodyPr/>
        <a:lstStyle/>
        <a:p>
          <a:endParaRPr lang="en-US"/>
        </a:p>
      </dgm:t>
    </dgm:pt>
    <dgm:pt modelId="{36472E6C-BFEC-4375-8E5B-935E5A1EAF91}" type="sibTrans" cxnId="{1291C077-13BC-4983-B3F8-0A74CB77D062}">
      <dgm:prSet/>
      <dgm:spPr/>
      <dgm:t>
        <a:bodyPr/>
        <a:lstStyle/>
        <a:p>
          <a:endParaRPr lang="en-US"/>
        </a:p>
      </dgm:t>
    </dgm:pt>
    <dgm:pt modelId="{F4F1A739-3BA6-4FFE-8E87-6CF0C4874A95}">
      <dgm:prSet/>
      <dgm:spPr/>
      <dgm:t>
        <a:bodyPr/>
        <a:lstStyle/>
        <a:p>
          <a:r>
            <a:rPr lang="en-US" dirty="0" smtClean="0"/>
            <a:t>Turning Behaviors into Habits</a:t>
          </a:r>
        </a:p>
      </dgm:t>
    </dgm:pt>
    <dgm:pt modelId="{AFFBBE9D-03D4-49FD-AD69-E38E1050494D}" type="parTrans" cxnId="{0BD72073-DB38-43F5-99E4-5BD352748B2B}">
      <dgm:prSet/>
      <dgm:spPr/>
      <dgm:t>
        <a:bodyPr/>
        <a:lstStyle/>
        <a:p>
          <a:endParaRPr lang="en-US"/>
        </a:p>
      </dgm:t>
    </dgm:pt>
    <dgm:pt modelId="{97E4C34C-25E0-40E9-A6EE-4027E3729BA0}" type="sibTrans" cxnId="{0BD72073-DB38-43F5-99E4-5BD352748B2B}">
      <dgm:prSet/>
      <dgm:spPr/>
      <dgm:t>
        <a:bodyPr/>
        <a:lstStyle/>
        <a:p>
          <a:endParaRPr lang="en-US"/>
        </a:p>
      </dgm:t>
    </dgm:pt>
    <dgm:pt modelId="{17637BA0-694B-42E5-8547-1F43F262FC65}">
      <dgm:prSet/>
      <dgm:spPr/>
      <dgm:t>
        <a:bodyPr/>
        <a:lstStyle/>
        <a:p>
          <a:r>
            <a:rPr lang="en-US" smtClean="0"/>
            <a:t>Making Habits Stick</a:t>
          </a:r>
          <a:endParaRPr lang="en-US" dirty="0" smtClean="0"/>
        </a:p>
      </dgm:t>
    </dgm:pt>
    <dgm:pt modelId="{F72DE55D-5421-4491-8724-D553BE6B63DD}" type="parTrans" cxnId="{08529A77-DEE2-437D-8405-C8DA3DA313E8}">
      <dgm:prSet/>
      <dgm:spPr/>
      <dgm:t>
        <a:bodyPr/>
        <a:lstStyle/>
        <a:p>
          <a:endParaRPr lang="en-US"/>
        </a:p>
      </dgm:t>
    </dgm:pt>
    <dgm:pt modelId="{082457CB-2A8A-41A6-885C-798DA0B76D93}" type="sibTrans" cxnId="{08529A77-DEE2-437D-8405-C8DA3DA313E8}">
      <dgm:prSet/>
      <dgm:spPr/>
      <dgm:t>
        <a:bodyPr/>
        <a:lstStyle/>
        <a:p>
          <a:endParaRPr lang="en-US"/>
        </a:p>
      </dgm:t>
    </dgm:pt>
    <dgm:pt modelId="{B25BD6DA-C949-45EA-BCD9-9CF6BFA703B2}">
      <dgm:prSet/>
      <dgm:spPr/>
      <dgm:t>
        <a:bodyPr/>
        <a:lstStyle/>
        <a:p>
          <a:r>
            <a:rPr lang="en-US" smtClean="0"/>
            <a:t>Evolving Your Habit</a:t>
          </a:r>
          <a:endParaRPr lang="en-US" dirty="0" smtClean="0"/>
        </a:p>
      </dgm:t>
    </dgm:pt>
    <dgm:pt modelId="{822DA756-90FC-4173-B81B-EBEF6297AEA2}" type="parTrans" cxnId="{225F3843-AA75-48AC-BDFB-64512578DCEB}">
      <dgm:prSet/>
      <dgm:spPr/>
      <dgm:t>
        <a:bodyPr/>
        <a:lstStyle/>
        <a:p>
          <a:endParaRPr lang="en-US"/>
        </a:p>
      </dgm:t>
    </dgm:pt>
    <dgm:pt modelId="{6297186A-19A6-427B-B72A-A6064EF5C42C}" type="sibTrans" cxnId="{225F3843-AA75-48AC-BDFB-64512578DCEB}">
      <dgm:prSet/>
      <dgm:spPr/>
      <dgm:t>
        <a:bodyPr/>
        <a:lstStyle/>
        <a:p>
          <a:endParaRPr lang="en-US"/>
        </a:p>
      </dgm:t>
    </dgm:pt>
    <dgm:pt modelId="{1FBE252E-596E-4B83-A9E2-A17F50EFB085}">
      <dgm:prSet/>
      <dgm:spPr/>
      <dgm:t>
        <a:bodyPr/>
        <a:lstStyle/>
        <a:p>
          <a:r>
            <a:rPr lang="en-US" dirty="0" smtClean="0"/>
            <a:t>Practice Makes Perfect</a:t>
          </a:r>
        </a:p>
      </dgm:t>
    </dgm:pt>
    <dgm:pt modelId="{8B8304C0-F2C0-4075-892A-9E0194970E39}" type="parTrans" cxnId="{AC46787E-BBF4-4E90-9570-13B15A5B12B6}">
      <dgm:prSet/>
      <dgm:spPr/>
      <dgm:t>
        <a:bodyPr/>
        <a:lstStyle/>
        <a:p>
          <a:endParaRPr lang="en-US"/>
        </a:p>
      </dgm:t>
    </dgm:pt>
    <dgm:pt modelId="{69F16D3E-7D6D-4944-BFEE-AA84BA48A6B7}" type="sibTrans" cxnId="{AC46787E-BBF4-4E90-9570-13B15A5B12B6}">
      <dgm:prSet/>
      <dgm:spPr/>
      <dgm:t>
        <a:bodyPr/>
        <a:lstStyle/>
        <a:p>
          <a:endParaRPr lang="en-US"/>
        </a:p>
      </dgm:t>
    </dgm:pt>
    <dgm:pt modelId="{357DFB2F-265E-4023-BC0B-D8E3AC7920E5}">
      <dgm:prSet/>
      <dgm:spPr/>
      <dgm:t>
        <a:bodyPr/>
        <a:lstStyle/>
        <a:p>
          <a:r>
            <a:rPr lang="en-US" dirty="0" smtClean="0"/>
            <a:t>Looking Forward</a:t>
          </a:r>
        </a:p>
      </dgm:t>
    </dgm:pt>
    <dgm:pt modelId="{E6BC8AFC-1F4A-40B4-AFA1-FD6229DECB60}" type="parTrans" cxnId="{E559CEE5-4838-4CE4-94AB-5C7EAF6C64DE}">
      <dgm:prSet/>
      <dgm:spPr/>
      <dgm:t>
        <a:bodyPr/>
        <a:lstStyle/>
        <a:p>
          <a:endParaRPr lang="en-US"/>
        </a:p>
      </dgm:t>
    </dgm:pt>
    <dgm:pt modelId="{BE237B6C-B58E-4048-9659-93C2B4BA1491}" type="sibTrans" cxnId="{E559CEE5-4838-4CE4-94AB-5C7EAF6C64DE}">
      <dgm:prSet/>
      <dgm:spPr/>
      <dgm:t>
        <a:bodyPr/>
        <a:lstStyle/>
        <a:p>
          <a:endParaRPr lang="en-US"/>
        </a:p>
      </dgm:t>
    </dgm:pt>
    <dgm:pt modelId="{018AA929-E468-429A-9D6B-94C3B734EC5D}">
      <dgm:prSet custT="1"/>
      <dgm:spPr/>
      <dgm:t>
        <a:bodyPr/>
        <a:lstStyle/>
        <a:p>
          <a:r>
            <a:rPr lang="en-US" sz="1600" dirty="0" smtClean="0"/>
            <a:t>New Information to Learn</a:t>
          </a:r>
        </a:p>
      </dgm:t>
    </dgm:pt>
    <dgm:pt modelId="{76D4D32F-3FCD-4FC2-89BD-A25A2FEBBC80}" type="parTrans" cxnId="{25084B23-0A31-4600-BCC9-583612CFF7E4}">
      <dgm:prSet/>
      <dgm:spPr/>
      <dgm:t>
        <a:bodyPr/>
        <a:lstStyle/>
        <a:p>
          <a:endParaRPr lang="en-US"/>
        </a:p>
      </dgm:t>
    </dgm:pt>
    <dgm:pt modelId="{87A61BED-91F6-42CF-8BE4-A3214D12FC23}" type="sibTrans" cxnId="{25084B23-0A31-4600-BCC9-583612CFF7E4}">
      <dgm:prSet/>
      <dgm:spPr/>
      <dgm:t>
        <a:bodyPr/>
        <a:lstStyle/>
        <a:p>
          <a:endParaRPr lang="en-US"/>
        </a:p>
      </dgm:t>
    </dgm:pt>
    <dgm:pt modelId="{A23F5408-DFC2-45FC-A0E1-BAB2AF489D83}">
      <dgm:prSet custT="1"/>
      <dgm:spPr/>
      <dgm:t>
        <a:bodyPr/>
        <a:lstStyle/>
        <a:p>
          <a:r>
            <a:rPr lang="en-US" sz="1600" dirty="0" smtClean="0"/>
            <a:t>New Skills Practice</a:t>
          </a:r>
          <a:r>
            <a:rPr lang="en-US" sz="1800" dirty="0" smtClean="0"/>
            <a:t/>
          </a:r>
          <a:br>
            <a:rPr lang="en-US" sz="1800" dirty="0" smtClean="0"/>
          </a:br>
          <a:endParaRPr lang="en-US" sz="1800" dirty="0" smtClean="0"/>
        </a:p>
      </dgm:t>
    </dgm:pt>
    <dgm:pt modelId="{E1F5D798-CEC9-4BB0-B555-1396CA99601F}" type="parTrans" cxnId="{4F97465E-6BFD-482B-9F12-199A18BC62B7}">
      <dgm:prSet/>
      <dgm:spPr/>
      <dgm:t>
        <a:bodyPr/>
        <a:lstStyle/>
        <a:p>
          <a:endParaRPr lang="en-US"/>
        </a:p>
      </dgm:t>
    </dgm:pt>
    <dgm:pt modelId="{C5BB1703-8EE4-4B9B-8607-7B5D0119A2C8}" type="sibTrans" cxnId="{4F97465E-6BFD-482B-9F12-199A18BC62B7}">
      <dgm:prSet/>
      <dgm:spPr/>
      <dgm:t>
        <a:bodyPr/>
        <a:lstStyle/>
        <a:p>
          <a:endParaRPr lang="en-US"/>
        </a:p>
      </dgm:t>
    </dgm:pt>
    <dgm:pt modelId="{17B45D8E-2001-471E-8AB6-6BE9F0485DAB}">
      <dgm:prSet custT="1"/>
      <dgm:spPr/>
      <dgm:t>
        <a:bodyPr/>
        <a:lstStyle/>
        <a:p>
          <a:r>
            <a:rPr lang="en-US" sz="1800" dirty="0" smtClean="0"/>
            <a:t>Nightly Homework </a:t>
          </a:r>
        </a:p>
      </dgm:t>
    </dgm:pt>
    <dgm:pt modelId="{3B722EF6-B61F-476A-8231-D8F09C94C5BD}" type="parTrans" cxnId="{1EC35754-5E9B-45BD-9DC5-3CED845CCD87}">
      <dgm:prSet/>
      <dgm:spPr/>
      <dgm:t>
        <a:bodyPr/>
        <a:lstStyle/>
        <a:p>
          <a:endParaRPr lang="en-US"/>
        </a:p>
      </dgm:t>
    </dgm:pt>
    <dgm:pt modelId="{1848D253-AB8F-473E-A401-8EB0158062CB}" type="sibTrans" cxnId="{1EC35754-5E9B-45BD-9DC5-3CED845CCD87}">
      <dgm:prSet/>
      <dgm:spPr/>
      <dgm:t>
        <a:bodyPr/>
        <a:lstStyle/>
        <a:p>
          <a:endParaRPr lang="en-US"/>
        </a:p>
      </dgm:t>
    </dgm:pt>
    <dgm:pt modelId="{4E351A33-9D32-4A5D-8A79-BF73076B44D6}">
      <dgm:prSet custT="1"/>
      <dgm:spPr/>
      <dgm:t>
        <a:bodyPr/>
        <a:lstStyle/>
        <a:p>
          <a:r>
            <a:rPr lang="en-US" sz="1600" dirty="0" smtClean="0"/>
            <a:t>www.loiskent.org/gotobed</a:t>
          </a:r>
          <a:endParaRPr lang="en-US" sz="1600" dirty="0" smtClean="0"/>
        </a:p>
      </dgm:t>
    </dgm:pt>
    <dgm:pt modelId="{B72A5DAC-4226-4420-95A4-BF85C1029EA9}" type="parTrans" cxnId="{70592435-FBCF-410D-81AE-0A42AF6B99FD}">
      <dgm:prSet/>
      <dgm:spPr/>
      <dgm:t>
        <a:bodyPr/>
        <a:lstStyle/>
        <a:p>
          <a:endParaRPr lang="en-US"/>
        </a:p>
      </dgm:t>
    </dgm:pt>
    <dgm:pt modelId="{2942E3F5-3E63-44DB-AA8B-BF781A5A18C8}" type="sibTrans" cxnId="{70592435-FBCF-410D-81AE-0A42AF6B99FD}">
      <dgm:prSet/>
      <dgm:spPr/>
      <dgm:t>
        <a:bodyPr/>
        <a:lstStyle/>
        <a:p>
          <a:endParaRPr lang="en-US"/>
        </a:p>
      </dgm:t>
    </dgm:pt>
    <dgm:pt modelId="{F6F686C5-B654-4790-9F0F-DC0D250E8A0B}">
      <dgm:prSet custT="1"/>
      <dgm:spPr/>
      <dgm:t>
        <a:bodyPr/>
        <a:lstStyle/>
        <a:p>
          <a:r>
            <a:rPr lang="en-US" sz="1600" dirty="0" smtClean="0"/>
            <a:t>Google Docs</a:t>
          </a:r>
          <a:endParaRPr lang="en-US" sz="1600" dirty="0"/>
        </a:p>
      </dgm:t>
    </dgm:pt>
    <dgm:pt modelId="{B92F9299-CB2A-4C86-8FBF-A611F32549D0}" type="parTrans" cxnId="{310DF7FA-F62F-472E-B1EE-DE19FB5175DA}">
      <dgm:prSet/>
      <dgm:spPr/>
      <dgm:t>
        <a:bodyPr/>
        <a:lstStyle/>
        <a:p>
          <a:endParaRPr lang="en-US"/>
        </a:p>
      </dgm:t>
    </dgm:pt>
    <dgm:pt modelId="{35ACDC8A-385D-4637-A07E-2D3D365F9C80}" type="sibTrans" cxnId="{310DF7FA-F62F-472E-B1EE-DE19FB5175DA}">
      <dgm:prSet/>
      <dgm:spPr/>
      <dgm:t>
        <a:bodyPr/>
        <a:lstStyle/>
        <a:p>
          <a:endParaRPr lang="en-US"/>
        </a:p>
      </dgm:t>
    </dgm:pt>
    <dgm:pt modelId="{DBFD94FC-5008-4914-807B-513622F01232}" type="pres">
      <dgm:prSet presAssocID="{B6E64D42-0848-4287-AD0D-1A39C27207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D875F4-5E6D-4684-80FC-BF86DDEB3864}" type="pres">
      <dgm:prSet presAssocID="{9104DACD-3D34-4FDA-830F-7686EF4CA06B}" presName="composite" presStyleCnt="0"/>
      <dgm:spPr/>
    </dgm:pt>
    <dgm:pt modelId="{C155E372-59E6-47D6-83FF-288B47D5AD8A}" type="pres">
      <dgm:prSet presAssocID="{9104DACD-3D34-4FDA-830F-7686EF4CA06B}" presName="parTx" presStyleLbl="alignNode1" presStyleIdx="0" presStyleCnt="2" custScaleX="105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35222-0C1D-46B6-8CC9-7E32EB8775D1}" type="pres">
      <dgm:prSet presAssocID="{9104DACD-3D34-4FDA-830F-7686EF4CA06B}" presName="desTx" presStyleLbl="alignAccFollowNode1" presStyleIdx="0" presStyleCnt="2" custScaleX="105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E7DEC-67D6-47F5-9E41-F10DA6D5F219}" type="pres">
      <dgm:prSet presAssocID="{D010A1FB-CFB5-42B2-973D-3EC4DAD655AB}" presName="space" presStyleCnt="0"/>
      <dgm:spPr/>
    </dgm:pt>
    <dgm:pt modelId="{1DE1DBC6-AF12-4400-A7A6-832ABFC3B043}" type="pres">
      <dgm:prSet presAssocID="{124AAF64-0E07-4AE1-8BB3-C06A15EC801D}" presName="composite" presStyleCnt="0"/>
      <dgm:spPr/>
    </dgm:pt>
    <dgm:pt modelId="{9F8223AE-2C17-4FE3-BE74-A84834F66CA9}" type="pres">
      <dgm:prSet presAssocID="{124AAF64-0E07-4AE1-8BB3-C06A15EC801D}" presName="parTx" presStyleLbl="alignNode1" presStyleIdx="1" presStyleCnt="2" custScaleX="105430" custLinFactNeighborX="-53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5B249-86FE-46B1-BA60-D5A37393A295}" type="pres">
      <dgm:prSet presAssocID="{124AAF64-0E07-4AE1-8BB3-C06A15EC801D}" presName="desTx" presStyleLbl="alignAccFollowNode1" presStyleIdx="1" presStyleCnt="2" custScaleX="105430" custLinFactNeighborX="-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D72073-DB38-43F5-99E4-5BD352748B2B}" srcId="{9104DACD-3D34-4FDA-830F-7686EF4CA06B}" destId="{F4F1A739-3BA6-4FFE-8E87-6CF0C4874A95}" srcOrd="2" destOrd="0" parTransId="{AFFBBE9D-03D4-49FD-AD69-E38E1050494D}" sibTransId="{97E4C34C-25E0-40E9-A6EE-4027E3729BA0}"/>
    <dgm:cxn modelId="{4F97465E-6BFD-482B-9F12-199A18BC62B7}" srcId="{67A12894-E9A7-4AD0-80A9-9629537E20A3}" destId="{A23F5408-DFC2-45FC-A0E1-BAB2AF489D83}" srcOrd="1" destOrd="0" parTransId="{E1F5D798-CEC9-4BB0-B555-1396CA99601F}" sibTransId="{C5BB1703-8EE4-4B9B-8607-7B5D0119A2C8}"/>
    <dgm:cxn modelId="{57FBC65C-A329-4DCA-824D-D4232B05696A}" type="presOf" srcId="{A23F5408-DFC2-45FC-A0E1-BAB2AF489D83}" destId="{AA95B249-86FE-46B1-BA60-D5A37393A295}" srcOrd="0" destOrd="2" presId="urn:microsoft.com/office/officeart/2005/8/layout/hList1"/>
    <dgm:cxn modelId="{338EB4DB-F1EF-4A4B-8553-0948C6180821}" srcId="{B6E64D42-0848-4287-AD0D-1A39C272076D}" destId="{124AAF64-0E07-4AE1-8BB3-C06A15EC801D}" srcOrd="1" destOrd="0" parTransId="{9D6D38E0-75CD-4E2C-A6AB-2F63186BBED8}" sibTransId="{C3014494-93D6-4EAF-B9B0-40CCC08C4B1F}"/>
    <dgm:cxn modelId="{D236C798-DA30-4746-96A4-C5B08A97BC89}" type="presOf" srcId="{1FBE252E-596E-4B83-A9E2-A17F50EFB085}" destId="{33335222-0C1D-46B6-8CC9-7E32EB8775D1}" srcOrd="0" destOrd="5" presId="urn:microsoft.com/office/officeart/2005/8/layout/hList1"/>
    <dgm:cxn modelId="{1F181055-2780-41EF-A499-6DAEC1FEFC05}" srcId="{9104DACD-3D34-4FDA-830F-7686EF4CA06B}" destId="{E56DC6F1-D9C7-4489-B5F0-2D0A1E3CE344}" srcOrd="0" destOrd="0" parTransId="{2267D47A-C6FC-447D-908D-FA69BA9FD818}" sibTransId="{2384D305-6184-4ED7-AA68-B156EB978310}"/>
    <dgm:cxn modelId="{14F9FE62-1C1F-4C14-AEB7-B5C6965BC77A}" type="presOf" srcId="{17637BA0-694B-42E5-8547-1F43F262FC65}" destId="{33335222-0C1D-46B6-8CC9-7E32EB8775D1}" srcOrd="0" destOrd="3" presId="urn:microsoft.com/office/officeart/2005/8/layout/hList1"/>
    <dgm:cxn modelId="{4B2AD34B-A062-49FF-B3FB-11404F094348}" type="presOf" srcId="{E56DC6F1-D9C7-4489-B5F0-2D0A1E3CE344}" destId="{33335222-0C1D-46B6-8CC9-7E32EB8775D1}" srcOrd="0" destOrd="0" presId="urn:microsoft.com/office/officeart/2005/8/layout/hList1"/>
    <dgm:cxn modelId="{AC46787E-BBF4-4E90-9570-13B15A5B12B6}" srcId="{9104DACD-3D34-4FDA-830F-7686EF4CA06B}" destId="{1FBE252E-596E-4B83-A9E2-A17F50EFB085}" srcOrd="5" destOrd="0" parTransId="{8B8304C0-F2C0-4075-892A-9E0194970E39}" sibTransId="{69F16D3E-7D6D-4944-BFEE-AA84BA48A6B7}"/>
    <dgm:cxn modelId="{1EC35754-5E9B-45BD-9DC5-3CED845CCD87}" srcId="{124AAF64-0E07-4AE1-8BB3-C06A15EC801D}" destId="{17B45D8E-2001-471E-8AB6-6BE9F0485DAB}" srcOrd="1" destOrd="0" parTransId="{3B722EF6-B61F-476A-8231-D8F09C94C5BD}" sibTransId="{1848D253-AB8F-473E-A401-8EB0158062CB}"/>
    <dgm:cxn modelId="{085A4CF4-6110-43C7-867B-FFCEC04DFB19}" type="presOf" srcId="{B25BD6DA-C949-45EA-BCD9-9CF6BFA703B2}" destId="{33335222-0C1D-46B6-8CC9-7E32EB8775D1}" srcOrd="0" destOrd="4" presId="urn:microsoft.com/office/officeart/2005/8/layout/hList1"/>
    <dgm:cxn modelId="{25084B23-0A31-4600-BCC9-583612CFF7E4}" srcId="{67A12894-E9A7-4AD0-80A9-9629537E20A3}" destId="{018AA929-E468-429A-9D6B-94C3B734EC5D}" srcOrd="0" destOrd="0" parTransId="{76D4D32F-3FCD-4FC2-89BD-A25A2FEBBC80}" sibTransId="{87A61BED-91F6-42CF-8BE4-A3214D12FC23}"/>
    <dgm:cxn modelId="{225F3843-AA75-48AC-BDFB-64512578DCEB}" srcId="{9104DACD-3D34-4FDA-830F-7686EF4CA06B}" destId="{B25BD6DA-C949-45EA-BCD9-9CF6BFA703B2}" srcOrd="4" destOrd="0" parTransId="{822DA756-90FC-4173-B81B-EBEF6297AEA2}" sibTransId="{6297186A-19A6-427B-B72A-A6064EF5C42C}"/>
    <dgm:cxn modelId="{54550BC3-6929-4522-8573-8AA61B1BEA8E}" type="presOf" srcId="{124AAF64-0E07-4AE1-8BB3-C06A15EC801D}" destId="{9F8223AE-2C17-4FE3-BE74-A84834F66CA9}" srcOrd="0" destOrd="0" presId="urn:microsoft.com/office/officeart/2005/8/layout/hList1"/>
    <dgm:cxn modelId="{70592435-FBCF-410D-81AE-0A42AF6B99FD}" srcId="{17B45D8E-2001-471E-8AB6-6BE9F0485DAB}" destId="{4E351A33-9D32-4A5D-8A79-BF73076B44D6}" srcOrd="0" destOrd="0" parTransId="{B72A5DAC-4226-4420-95A4-BF85C1029EA9}" sibTransId="{2942E3F5-3E63-44DB-AA8B-BF781A5A18C8}"/>
    <dgm:cxn modelId="{08529A77-DEE2-437D-8405-C8DA3DA313E8}" srcId="{9104DACD-3D34-4FDA-830F-7686EF4CA06B}" destId="{17637BA0-694B-42E5-8547-1F43F262FC65}" srcOrd="3" destOrd="0" parTransId="{F72DE55D-5421-4491-8724-D553BE6B63DD}" sibTransId="{082457CB-2A8A-41A6-885C-798DA0B76D93}"/>
    <dgm:cxn modelId="{7975AFC0-78DB-4BA4-9A07-13D0375CA5B3}" type="presOf" srcId="{B6E64D42-0848-4287-AD0D-1A39C272076D}" destId="{DBFD94FC-5008-4914-807B-513622F01232}" srcOrd="0" destOrd="0" presId="urn:microsoft.com/office/officeart/2005/8/layout/hList1"/>
    <dgm:cxn modelId="{3FC1130E-C026-4B4A-820F-FA344F04E14D}" type="presOf" srcId="{F4F1A739-3BA6-4FFE-8E87-6CF0C4874A95}" destId="{33335222-0C1D-46B6-8CC9-7E32EB8775D1}" srcOrd="0" destOrd="2" presId="urn:microsoft.com/office/officeart/2005/8/layout/hList1"/>
    <dgm:cxn modelId="{E559CEE5-4838-4CE4-94AB-5C7EAF6C64DE}" srcId="{9104DACD-3D34-4FDA-830F-7686EF4CA06B}" destId="{357DFB2F-265E-4023-BC0B-D8E3AC7920E5}" srcOrd="6" destOrd="0" parTransId="{E6BC8AFC-1F4A-40B4-AFA1-FD6229DECB60}" sibTransId="{BE237B6C-B58E-4048-9659-93C2B4BA1491}"/>
    <dgm:cxn modelId="{4798723E-D617-448F-8AD1-DC7F0D8B3AF8}" srcId="{124AAF64-0E07-4AE1-8BB3-C06A15EC801D}" destId="{67A12894-E9A7-4AD0-80A9-9629537E20A3}" srcOrd="0" destOrd="0" parTransId="{A1814A51-BBBF-451E-8F70-26BCD05325D7}" sibTransId="{589F2013-40A4-42A5-9663-3CFBCA8D6495}"/>
    <dgm:cxn modelId="{6BCB76A8-C07E-4913-9473-CA2D476BEEF5}" srcId="{B6E64D42-0848-4287-AD0D-1A39C272076D}" destId="{9104DACD-3D34-4FDA-830F-7686EF4CA06B}" srcOrd="0" destOrd="0" parTransId="{D2A6F9DC-2A0C-4615-86C5-101845DF901C}" sibTransId="{D010A1FB-CFB5-42B2-973D-3EC4DAD655AB}"/>
    <dgm:cxn modelId="{09F60C84-11FA-4185-B5BA-8D0818F14404}" type="presOf" srcId="{357DFB2F-265E-4023-BC0B-D8E3AC7920E5}" destId="{33335222-0C1D-46B6-8CC9-7E32EB8775D1}" srcOrd="0" destOrd="6" presId="urn:microsoft.com/office/officeart/2005/8/layout/hList1"/>
    <dgm:cxn modelId="{310DF7FA-F62F-472E-B1EE-DE19FB5175DA}" srcId="{17B45D8E-2001-471E-8AB6-6BE9F0485DAB}" destId="{F6F686C5-B654-4790-9F0F-DC0D250E8A0B}" srcOrd="1" destOrd="0" parTransId="{B92F9299-CB2A-4C86-8FBF-A611F32549D0}" sibTransId="{35ACDC8A-385D-4637-A07E-2D3D365F9C80}"/>
    <dgm:cxn modelId="{1291C077-13BC-4983-B3F8-0A74CB77D062}" srcId="{9104DACD-3D34-4FDA-830F-7686EF4CA06B}" destId="{F3E0CF06-1B8C-4719-A864-BEFC3D85289A}" srcOrd="1" destOrd="0" parTransId="{4C8D8D7C-1D03-4119-8144-316747A69976}" sibTransId="{36472E6C-BFEC-4375-8E5B-935E5A1EAF91}"/>
    <dgm:cxn modelId="{38F14D8E-5E4E-40CC-94FE-1E8A47FA33B4}" type="presOf" srcId="{9104DACD-3D34-4FDA-830F-7686EF4CA06B}" destId="{C155E372-59E6-47D6-83FF-288B47D5AD8A}" srcOrd="0" destOrd="0" presId="urn:microsoft.com/office/officeart/2005/8/layout/hList1"/>
    <dgm:cxn modelId="{2BADA5FC-C607-4D2A-B4AE-9059992EF43F}" type="presOf" srcId="{F6F686C5-B654-4790-9F0F-DC0D250E8A0B}" destId="{AA95B249-86FE-46B1-BA60-D5A37393A295}" srcOrd="0" destOrd="5" presId="urn:microsoft.com/office/officeart/2005/8/layout/hList1"/>
    <dgm:cxn modelId="{1883F9CF-25B5-4AE6-8E5B-4FF230B33AE3}" type="presOf" srcId="{17B45D8E-2001-471E-8AB6-6BE9F0485DAB}" destId="{AA95B249-86FE-46B1-BA60-D5A37393A295}" srcOrd="0" destOrd="3" presId="urn:microsoft.com/office/officeart/2005/8/layout/hList1"/>
    <dgm:cxn modelId="{1DF478D9-ED8A-4EF9-BB17-49FE543935F1}" type="presOf" srcId="{018AA929-E468-429A-9D6B-94C3B734EC5D}" destId="{AA95B249-86FE-46B1-BA60-D5A37393A295}" srcOrd="0" destOrd="1" presId="urn:microsoft.com/office/officeart/2005/8/layout/hList1"/>
    <dgm:cxn modelId="{76819EF0-C9A7-4FD3-B969-274A85734ABD}" type="presOf" srcId="{67A12894-E9A7-4AD0-80A9-9629537E20A3}" destId="{AA95B249-86FE-46B1-BA60-D5A37393A295}" srcOrd="0" destOrd="0" presId="urn:microsoft.com/office/officeart/2005/8/layout/hList1"/>
    <dgm:cxn modelId="{ADD4CBCF-4035-4EC4-9DAA-9E4C3B736AA0}" type="presOf" srcId="{4E351A33-9D32-4A5D-8A79-BF73076B44D6}" destId="{AA95B249-86FE-46B1-BA60-D5A37393A295}" srcOrd="0" destOrd="4" presId="urn:microsoft.com/office/officeart/2005/8/layout/hList1"/>
    <dgm:cxn modelId="{CC5650D6-A3FB-48A2-A851-2E136641C2FE}" type="presOf" srcId="{F3E0CF06-1B8C-4719-A864-BEFC3D85289A}" destId="{33335222-0C1D-46B6-8CC9-7E32EB8775D1}" srcOrd="0" destOrd="1" presId="urn:microsoft.com/office/officeart/2005/8/layout/hList1"/>
    <dgm:cxn modelId="{F045E160-63E6-41A9-A5B5-302FCCC75A65}" type="presParOf" srcId="{DBFD94FC-5008-4914-807B-513622F01232}" destId="{D1D875F4-5E6D-4684-80FC-BF86DDEB3864}" srcOrd="0" destOrd="0" presId="urn:microsoft.com/office/officeart/2005/8/layout/hList1"/>
    <dgm:cxn modelId="{E95DA170-99AD-4BCB-B007-2566DFB0762E}" type="presParOf" srcId="{D1D875F4-5E6D-4684-80FC-BF86DDEB3864}" destId="{C155E372-59E6-47D6-83FF-288B47D5AD8A}" srcOrd="0" destOrd="0" presId="urn:microsoft.com/office/officeart/2005/8/layout/hList1"/>
    <dgm:cxn modelId="{176C29A4-2129-4182-B8EA-1210540DFDBE}" type="presParOf" srcId="{D1D875F4-5E6D-4684-80FC-BF86DDEB3864}" destId="{33335222-0C1D-46B6-8CC9-7E32EB8775D1}" srcOrd="1" destOrd="0" presId="urn:microsoft.com/office/officeart/2005/8/layout/hList1"/>
    <dgm:cxn modelId="{6DD7AB1E-A459-4A0B-9B0A-EE61F816C0EF}" type="presParOf" srcId="{DBFD94FC-5008-4914-807B-513622F01232}" destId="{C21E7DEC-67D6-47F5-9E41-F10DA6D5F219}" srcOrd="1" destOrd="0" presId="urn:microsoft.com/office/officeart/2005/8/layout/hList1"/>
    <dgm:cxn modelId="{A0CFF490-46F6-4602-BABF-C6DA35FA3098}" type="presParOf" srcId="{DBFD94FC-5008-4914-807B-513622F01232}" destId="{1DE1DBC6-AF12-4400-A7A6-832ABFC3B043}" srcOrd="2" destOrd="0" presId="urn:microsoft.com/office/officeart/2005/8/layout/hList1"/>
    <dgm:cxn modelId="{52F82D36-C386-45F7-A6E5-0C74F3079BC7}" type="presParOf" srcId="{1DE1DBC6-AF12-4400-A7A6-832ABFC3B043}" destId="{9F8223AE-2C17-4FE3-BE74-A84834F66CA9}" srcOrd="0" destOrd="0" presId="urn:microsoft.com/office/officeart/2005/8/layout/hList1"/>
    <dgm:cxn modelId="{6D6E51B0-5BE5-45CE-89A9-67B54295BD22}" type="presParOf" srcId="{1DE1DBC6-AF12-4400-A7A6-832ABFC3B043}" destId="{AA95B249-86FE-46B1-BA60-D5A37393A2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6E64D42-0848-4287-AD0D-1A39C27207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04DACD-3D34-4FDA-830F-7686EF4CA06B}">
      <dgm:prSet phldrT="[Text]"/>
      <dgm:spPr/>
      <dgm:t>
        <a:bodyPr/>
        <a:lstStyle/>
        <a:p>
          <a:r>
            <a:rPr lang="en-US" b="1" dirty="0" smtClean="0">
              <a:solidFill>
                <a:schemeClr val="accent3"/>
              </a:solidFill>
            </a:rPr>
            <a:t>Agenda</a:t>
          </a:r>
          <a:endParaRPr lang="en-US" b="1" dirty="0">
            <a:solidFill>
              <a:schemeClr val="accent3"/>
            </a:solidFill>
          </a:endParaRPr>
        </a:p>
      </dgm:t>
    </dgm:pt>
    <dgm:pt modelId="{D2A6F9DC-2A0C-4615-86C5-101845DF901C}" type="parTrans" cxnId="{6BCB76A8-C07E-4913-9473-CA2D476BEEF5}">
      <dgm:prSet/>
      <dgm:spPr/>
      <dgm:t>
        <a:bodyPr/>
        <a:lstStyle/>
        <a:p>
          <a:endParaRPr lang="en-US"/>
        </a:p>
      </dgm:t>
    </dgm:pt>
    <dgm:pt modelId="{D010A1FB-CFB5-42B2-973D-3EC4DAD655AB}" type="sibTrans" cxnId="{6BCB76A8-C07E-4913-9473-CA2D476BEEF5}">
      <dgm:prSet/>
      <dgm:spPr/>
      <dgm:t>
        <a:bodyPr/>
        <a:lstStyle/>
        <a:p>
          <a:endParaRPr lang="en-US"/>
        </a:p>
      </dgm:t>
    </dgm:pt>
    <dgm:pt modelId="{E56DC6F1-D9C7-4489-B5F0-2D0A1E3CE344}">
      <dgm:prSet phldrT="[Text]"/>
      <dgm:spPr/>
      <dgm:t>
        <a:bodyPr/>
        <a:lstStyle/>
        <a:p>
          <a:r>
            <a:rPr lang="en-US" dirty="0" smtClean="0"/>
            <a:t>Importance of Sleep (today!)</a:t>
          </a:r>
          <a:endParaRPr lang="en-US" dirty="0"/>
        </a:p>
      </dgm:t>
    </dgm:pt>
    <dgm:pt modelId="{2267D47A-C6FC-447D-908D-FA69BA9FD818}" type="parTrans" cxnId="{1F181055-2780-41EF-A499-6DAEC1FEFC05}">
      <dgm:prSet/>
      <dgm:spPr/>
      <dgm:t>
        <a:bodyPr/>
        <a:lstStyle/>
        <a:p>
          <a:endParaRPr lang="en-US"/>
        </a:p>
      </dgm:t>
    </dgm:pt>
    <dgm:pt modelId="{2384D305-6184-4ED7-AA68-B156EB978310}" type="sibTrans" cxnId="{1F181055-2780-41EF-A499-6DAEC1FEFC05}">
      <dgm:prSet/>
      <dgm:spPr/>
      <dgm:t>
        <a:bodyPr/>
        <a:lstStyle/>
        <a:p>
          <a:endParaRPr lang="en-US"/>
        </a:p>
      </dgm:t>
    </dgm:pt>
    <dgm:pt modelId="{124AAF64-0E07-4AE1-8BB3-C06A15EC801D}">
      <dgm:prSet phldrT="[Text]"/>
      <dgm:spPr/>
      <dgm:t>
        <a:bodyPr/>
        <a:lstStyle/>
        <a:p>
          <a:r>
            <a:rPr lang="en-US" b="1" dirty="0" smtClean="0">
              <a:solidFill>
                <a:schemeClr val="accent3"/>
              </a:solidFill>
            </a:rPr>
            <a:t>Activities</a:t>
          </a:r>
          <a:endParaRPr lang="en-US" b="1" dirty="0">
            <a:solidFill>
              <a:schemeClr val="accent3"/>
            </a:solidFill>
          </a:endParaRPr>
        </a:p>
      </dgm:t>
    </dgm:pt>
    <dgm:pt modelId="{9D6D38E0-75CD-4E2C-A6AB-2F63186BBED8}" type="parTrans" cxnId="{338EB4DB-F1EF-4A4B-8553-0948C6180821}">
      <dgm:prSet/>
      <dgm:spPr/>
      <dgm:t>
        <a:bodyPr/>
        <a:lstStyle/>
        <a:p>
          <a:endParaRPr lang="en-US"/>
        </a:p>
      </dgm:t>
    </dgm:pt>
    <dgm:pt modelId="{C3014494-93D6-4EAF-B9B0-40CCC08C4B1F}" type="sibTrans" cxnId="{338EB4DB-F1EF-4A4B-8553-0948C6180821}">
      <dgm:prSet/>
      <dgm:spPr/>
      <dgm:t>
        <a:bodyPr/>
        <a:lstStyle/>
        <a:p>
          <a:endParaRPr lang="en-US"/>
        </a:p>
      </dgm:t>
    </dgm:pt>
    <dgm:pt modelId="{67A12894-E9A7-4AD0-80A9-9629537E20A3}">
      <dgm:prSet phldrT="[Text]" custT="1"/>
      <dgm:spPr/>
      <dgm:t>
        <a:bodyPr/>
        <a:lstStyle/>
        <a:p>
          <a:r>
            <a:rPr lang="en-US" sz="1800" dirty="0" smtClean="0"/>
            <a:t>Daily Video-Conference</a:t>
          </a:r>
          <a:endParaRPr lang="en-US" sz="1800" dirty="0"/>
        </a:p>
      </dgm:t>
    </dgm:pt>
    <dgm:pt modelId="{A1814A51-BBBF-451E-8F70-26BCD05325D7}" type="parTrans" cxnId="{4798723E-D617-448F-8AD1-DC7F0D8B3AF8}">
      <dgm:prSet/>
      <dgm:spPr/>
      <dgm:t>
        <a:bodyPr/>
        <a:lstStyle/>
        <a:p>
          <a:endParaRPr lang="en-US"/>
        </a:p>
      </dgm:t>
    </dgm:pt>
    <dgm:pt modelId="{589F2013-40A4-42A5-9663-3CFBCA8D6495}" type="sibTrans" cxnId="{4798723E-D617-448F-8AD1-DC7F0D8B3AF8}">
      <dgm:prSet/>
      <dgm:spPr/>
      <dgm:t>
        <a:bodyPr/>
        <a:lstStyle/>
        <a:p>
          <a:endParaRPr lang="en-US"/>
        </a:p>
      </dgm:t>
    </dgm:pt>
    <dgm:pt modelId="{F3E0CF06-1B8C-4719-A864-BEFC3D85289A}">
      <dgm:prSet/>
      <dgm:spPr/>
      <dgm:t>
        <a:bodyPr/>
        <a:lstStyle/>
        <a:p>
          <a:r>
            <a:rPr lang="en-US" dirty="0" smtClean="0"/>
            <a:t>Positive Sleep Behaviors</a:t>
          </a:r>
        </a:p>
      </dgm:t>
    </dgm:pt>
    <dgm:pt modelId="{4C8D8D7C-1D03-4119-8144-316747A69976}" type="parTrans" cxnId="{1291C077-13BC-4983-B3F8-0A74CB77D062}">
      <dgm:prSet/>
      <dgm:spPr/>
      <dgm:t>
        <a:bodyPr/>
        <a:lstStyle/>
        <a:p>
          <a:endParaRPr lang="en-US"/>
        </a:p>
      </dgm:t>
    </dgm:pt>
    <dgm:pt modelId="{36472E6C-BFEC-4375-8E5B-935E5A1EAF91}" type="sibTrans" cxnId="{1291C077-13BC-4983-B3F8-0A74CB77D062}">
      <dgm:prSet/>
      <dgm:spPr/>
      <dgm:t>
        <a:bodyPr/>
        <a:lstStyle/>
        <a:p>
          <a:endParaRPr lang="en-US"/>
        </a:p>
      </dgm:t>
    </dgm:pt>
    <dgm:pt modelId="{F4F1A739-3BA6-4FFE-8E87-6CF0C4874A95}">
      <dgm:prSet/>
      <dgm:spPr/>
      <dgm:t>
        <a:bodyPr/>
        <a:lstStyle/>
        <a:p>
          <a:r>
            <a:rPr lang="en-US" dirty="0" smtClean="0"/>
            <a:t>Turning Behaviors into Habits</a:t>
          </a:r>
        </a:p>
      </dgm:t>
    </dgm:pt>
    <dgm:pt modelId="{AFFBBE9D-03D4-49FD-AD69-E38E1050494D}" type="parTrans" cxnId="{0BD72073-DB38-43F5-99E4-5BD352748B2B}">
      <dgm:prSet/>
      <dgm:spPr/>
      <dgm:t>
        <a:bodyPr/>
        <a:lstStyle/>
        <a:p>
          <a:endParaRPr lang="en-US"/>
        </a:p>
      </dgm:t>
    </dgm:pt>
    <dgm:pt modelId="{97E4C34C-25E0-40E9-A6EE-4027E3729BA0}" type="sibTrans" cxnId="{0BD72073-DB38-43F5-99E4-5BD352748B2B}">
      <dgm:prSet/>
      <dgm:spPr/>
      <dgm:t>
        <a:bodyPr/>
        <a:lstStyle/>
        <a:p>
          <a:endParaRPr lang="en-US"/>
        </a:p>
      </dgm:t>
    </dgm:pt>
    <dgm:pt modelId="{17637BA0-694B-42E5-8547-1F43F262FC65}">
      <dgm:prSet/>
      <dgm:spPr/>
      <dgm:t>
        <a:bodyPr/>
        <a:lstStyle/>
        <a:p>
          <a:r>
            <a:rPr lang="en-US" smtClean="0"/>
            <a:t>Making Habits Stick</a:t>
          </a:r>
          <a:endParaRPr lang="en-US" dirty="0" smtClean="0"/>
        </a:p>
      </dgm:t>
    </dgm:pt>
    <dgm:pt modelId="{F72DE55D-5421-4491-8724-D553BE6B63DD}" type="parTrans" cxnId="{08529A77-DEE2-437D-8405-C8DA3DA313E8}">
      <dgm:prSet/>
      <dgm:spPr/>
      <dgm:t>
        <a:bodyPr/>
        <a:lstStyle/>
        <a:p>
          <a:endParaRPr lang="en-US"/>
        </a:p>
      </dgm:t>
    </dgm:pt>
    <dgm:pt modelId="{082457CB-2A8A-41A6-885C-798DA0B76D93}" type="sibTrans" cxnId="{08529A77-DEE2-437D-8405-C8DA3DA313E8}">
      <dgm:prSet/>
      <dgm:spPr/>
      <dgm:t>
        <a:bodyPr/>
        <a:lstStyle/>
        <a:p>
          <a:endParaRPr lang="en-US"/>
        </a:p>
      </dgm:t>
    </dgm:pt>
    <dgm:pt modelId="{B25BD6DA-C949-45EA-BCD9-9CF6BFA703B2}">
      <dgm:prSet/>
      <dgm:spPr/>
      <dgm:t>
        <a:bodyPr/>
        <a:lstStyle/>
        <a:p>
          <a:r>
            <a:rPr lang="en-US" smtClean="0"/>
            <a:t>Evolving Your Habit</a:t>
          </a:r>
          <a:endParaRPr lang="en-US" dirty="0" smtClean="0"/>
        </a:p>
      </dgm:t>
    </dgm:pt>
    <dgm:pt modelId="{822DA756-90FC-4173-B81B-EBEF6297AEA2}" type="parTrans" cxnId="{225F3843-AA75-48AC-BDFB-64512578DCEB}">
      <dgm:prSet/>
      <dgm:spPr/>
      <dgm:t>
        <a:bodyPr/>
        <a:lstStyle/>
        <a:p>
          <a:endParaRPr lang="en-US"/>
        </a:p>
      </dgm:t>
    </dgm:pt>
    <dgm:pt modelId="{6297186A-19A6-427B-B72A-A6064EF5C42C}" type="sibTrans" cxnId="{225F3843-AA75-48AC-BDFB-64512578DCEB}">
      <dgm:prSet/>
      <dgm:spPr/>
      <dgm:t>
        <a:bodyPr/>
        <a:lstStyle/>
        <a:p>
          <a:endParaRPr lang="en-US"/>
        </a:p>
      </dgm:t>
    </dgm:pt>
    <dgm:pt modelId="{1FBE252E-596E-4B83-A9E2-A17F50EFB085}">
      <dgm:prSet/>
      <dgm:spPr/>
      <dgm:t>
        <a:bodyPr/>
        <a:lstStyle/>
        <a:p>
          <a:r>
            <a:rPr lang="en-US" dirty="0" smtClean="0"/>
            <a:t>Practice Makes Perfect</a:t>
          </a:r>
        </a:p>
      </dgm:t>
    </dgm:pt>
    <dgm:pt modelId="{8B8304C0-F2C0-4075-892A-9E0194970E39}" type="parTrans" cxnId="{AC46787E-BBF4-4E90-9570-13B15A5B12B6}">
      <dgm:prSet/>
      <dgm:spPr/>
      <dgm:t>
        <a:bodyPr/>
        <a:lstStyle/>
        <a:p>
          <a:endParaRPr lang="en-US"/>
        </a:p>
      </dgm:t>
    </dgm:pt>
    <dgm:pt modelId="{69F16D3E-7D6D-4944-BFEE-AA84BA48A6B7}" type="sibTrans" cxnId="{AC46787E-BBF4-4E90-9570-13B15A5B12B6}">
      <dgm:prSet/>
      <dgm:spPr/>
      <dgm:t>
        <a:bodyPr/>
        <a:lstStyle/>
        <a:p>
          <a:endParaRPr lang="en-US"/>
        </a:p>
      </dgm:t>
    </dgm:pt>
    <dgm:pt modelId="{357DFB2F-265E-4023-BC0B-D8E3AC7920E5}">
      <dgm:prSet/>
      <dgm:spPr/>
      <dgm:t>
        <a:bodyPr/>
        <a:lstStyle/>
        <a:p>
          <a:r>
            <a:rPr lang="en-US" dirty="0" smtClean="0"/>
            <a:t>Looking Forward</a:t>
          </a:r>
        </a:p>
      </dgm:t>
    </dgm:pt>
    <dgm:pt modelId="{E6BC8AFC-1F4A-40B4-AFA1-FD6229DECB60}" type="parTrans" cxnId="{E559CEE5-4838-4CE4-94AB-5C7EAF6C64DE}">
      <dgm:prSet/>
      <dgm:spPr/>
      <dgm:t>
        <a:bodyPr/>
        <a:lstStyle/>
        <a:p>
          <a:endParaRPr lang="en-US"/>
        </a:p>
      </dgm:t>
    </dgm:pt>
    <dgm:pt modelId="{BE237B6C-B58E-4048-9659-93C2B4BA1491}" type="sibTrans" cxnId="{E559CEE5-4838-4CE4-94AB-5C7EAF6C64DE}">
      <dgm:prSet/>
      <dgm:spPr/>
      <dgm:t>
        <a:bodyPr/>
        <a:lstStyle/>
        <a:p>
          <a:endParaRPr lang="en-US"/>
        </a:p>
      </dgm:t>
    </dgm:pt>
    <dgm:pt modelId="{018AA929-E468-429A-9D6B-94C3B734EC5D}">
      <dgm:prSet custT="1"/>
      <dgm:spPr/>
      <dgm:t>
        <a:bodyPr/>
        <a:lstStyle/>
        <a:p>
          <a:r>
            <a:rPr lang="en-US" sz="1600" dirty="0" smtClean="0"/>
            <a:t>New Information to Learn</a:t>
          </a:r>
        </a:p>
      </dgm:t>
    </dgm:pt>
    <dgm:pt modelId="{76D4D32F-3FCD-4FC2-89BD-A25A2FEBBC80}" type="parTrans" cxnId="{25084B23-0A31-4600-BCC9-583612CFF7E4}">
      <dgm:prSet/>
      <dgm:spPr/>
      <dgm:t>
        <a:bodyPr/>
        <a:lstStyle/>
        <a:p>
          <a:endParaRPr lang="en-US"/>
        </a:p>
      </dgm:t>
    </dgm:pt>
    <dgm:pt modelId="{87A61BED-91F6-42CF-8BE4-A3214D12FC23}" type="sibTrans" cxnId="{25084B23-0A31-4600-BCC9-583612CFF7E4}">
      <dgm:prSet/>
      <dgm:spPr/>
      <dgm:t>
        <a:bodyPr/>
        <a:lstStyle/>
        <a:p>
          <a:endParaRPr lang="en-US"/>
        </a:p>
      </dgm:t>
    </dgm:pt>
    <dgm:pt modelId="{A23F5408-DFC2-45FC-A0E1-BAB2AF489D83}">
      <dgm:prSet custT="1"/>
      <dgm:spPr/>
      <dgm:t>
        <a:bodyPr/>
        <a:lstStyle/>
        <a:p>
          <a:r>
            <a:rPr lang="en-US" sz="1600" dirty="0" smtClean="0"/>
            <a:t>New Skills Practice</a:t>
          </a:r>
          <a:r>
            <a:rPr lang="en-US" sz="1800" dirty="0" smtClean="0"/>
            <a:t/>
          </a:r>
          <a:br>
            <a:rPr lang="en-US" sz="1800" dirty="0" smtClean="0"/>
          </a:br>
          <a:endParaRPr lang="en-US" sz="1800" dirty="0" smtClean="0"/>
        </a:p>
      </dgm:t>
    </dgm:pt>
    <dgm:pt modelId="{E1F5D798-CEC9-4BB0-B555-1396CA99601F}" type="parTrans" cxnId="{4F97465E-6BFD-482B-9F12-199A18BC62B7}">
      <dgm:prSet/>
      <dgm:spPr/>
      <dgm:t>
        <a:bodyPr/>
        <a:lstStyle/>
        <a:p>
          <a:endParaRPr lang="en-US"/>
        </a:p>
      </dgm:t>
    </dgm:pt>
    <dgm:pt modelId="{C5BB1703-8EE4-4B9B-8607-7B5D0119A2C8}" type="sibTrans" cxnId="{4F97465E-6BFD-482B-9F12-199A18BC62B7}">
      <dgm:prSet/>
      <dgm:spPr/>
      <dgm:t>
        <a:bodyPr/>
        <a:lstStyle/>
        <a:p>
          <a:endParaRPr lang="en-US"/>
        </a:p>
      </dgm:t>
    </dgm:pt>
    <dgm:pt modelId="{17B45D8E-2001-471E-8AB6-6BE9F0485DAB}">
      <dgm:prSet custT="1"/>
      <dgm:spPr/>
      <dgm:t>
        <a:bodyPr/>
        <a:lstStyle/>
        <a:p>
          <a:r>
            <a:rPr lang="en-US" sz="1800" dirty="0" smtClean="0"/>
            <a:t>Nightly Homework </a:t>
          </a:r>
        </a:p>
      </dgm:t>
    </dgm:pt>
    <dgm:pt modelId="{3B722EF6-B61F-476A-8231-D8F09C94C5BD}" type="parTrans" cxnId="{1EC35754-5E9B-45BD-9DC5-3CED845CCD87}">
      <dgm:prSet/>
      <dgm:spPr/>
      <dgm:t>
        <a:bodyPr/>
        <a:lstStyle/>
        <a:p>
          <a:endParaRPr lang="en-US"/>
        </a:p>
      </dgm:t>
    </dgm:pt>
    <dgm:pt modelId="{1848D253-AB8F-473E-A401-8EB0158062CB}" type="sibTrans" cxnId="{1EC35754-5E9B-45BD-9DC5-3CED845CCD87}">
      <dgm:prSet/>
      <dgm:spPr/>
      <dgm:t>
        <a:bodyPr/>
        <a:lstStyle/>
        <a:p>
          <a:endParaRPr lang="en-US"/>
        </a:p>
      </dgm:t>
    </dgm:pt>
    <dgm:pt modelId="{4E351A33-9D32-4A5D-8A79-BF73076B44D6}">
      <dgm:prSet custT="1"/>
      <dgm:spPr/>
      <dgm:t>
        <a:bodyPr/>
        <a:lstStyle/>
        <a:p>
          <a:r>
            <a:rPr lang="en-US" sz="1600" dirty="0" smtClean="0"/>
            <a:t>www.loiskent.org/gotobed</a:t>
          </a:r>
          <a:endParaRPr lang="en-US" sz="1600" dirty="0" smtClean="0"/>
        </a:p>
      </dgm:t>
    </dgm:pt>
    <dgm:pt modelId="{B72A5DAC-4226-4420-95A4-BF85C1029EA9}" type="parTrans" cxnId="{70592435-FBCF-410D-81AE-0A42AF6B99FD}">
      <dgm:prSet/>
      <dgm:spPr/>
      <dgm:t>
        <a:bodyPr/>
        <a:lstStyle/>
        <a:p>
          <a:endParaRPr lang="en-US"/>
        </a:p>
      </dgm:t>
    </dgm:pt>
    <dgm:pt modelId="{2942E3F5-3E63-44DB-AA8B-BF781A5A18C8}" type="sibTrans" cxnId="{70592435-FBCF-410D-81AE-0A42AF6B99FD}">
      <dgm:prSet/>
      <dgm:spPr/>
      <dgm:t>
        <a:bodyPr/>
        <a:lstStyle/>
        <a:p>
          <a:endParaRPr lang="en-US"/>
        </a:p>
      </dgm:t>
    </dgm:pt>
    <dgm:pt modelId="{F6F686C5-B654-4790-9F0F-DC0D250E8A0B}">
      <dgm:prSet custT="1"/>
      <dgm:spPr/>
      <dgm:t>
        <a:bodyPr/>
        <a:lstStyle/>
        <a:p>
          <a:r>
            <a:rPr lang="en-US" sz="1600" dirty="0" smtClean="0"/>
            <a:t>Google Docs</a:t>
          </a:r>
          <a:endParaRPr lang="en-US" sz="1600" dirty="0"/>
        </a:p>
      </dgm:t>
    </dgm:pt>
    <dgm:pt modelId="{B92F9299-CB2A-4C86-8FBF-A611F32549D0}" type="parTrans" cxnId="{310DF7FA-F62F-472E-B1EE-DE19FB5175DA}">
      <dgm:prSet/>
      <dgm:spPr/>
      <dgm:t>
        <a:bodyPr/>
        <a:lstStyle/>
        <a:p>
          <a:endParaRPr lang="en-US"/>
        </a:p>
      </dgm:t>
    </dgm:pt>
    <dgm:pt modelId="{35ACDC8A-385D-4637-A07E-2D3D365F9C80}" type="sibTrans" cxnId="{310DF7FA-F62F-472E-B1EE-DE19FB5175DA}">
      <dgm:prSet/>
      <dgm:spPr/>
      <dgm:t>
        <a:bodyPr/>
        <a:lstStyle/>
        <a:p>
          <a:endParaRPr lang="en-US"/>
        </a:p>
      </dgm:t>
    </dgm:pt>
    <dgm:pt modelId="{DBFD94FC-5008-4914-807B-513622F01232}" type="pres">
      <dgm:prSet presAssocID="{B6E64D42-0848-4287-AD0D-1A39C27207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D875F4-5E6D-4684-80FC-BF86DDEB3864}" type="pres">
      <dgm:prSet presAssocID="{9104DACD-3D34-4FDA-830F-7686EF4CA06B}" presName="composite" presStyleCnt="0"/>
      <dgm:spPr/>
    </dgm:pt>
    <dgm:pt modelId="{C155E372-59E6-47D6-83FF-288B47D5AD8A}" type="pres">
      <dgm:prSet presAssocID="{9104DACD-3D34-4FDA-830F-7686EF4CA06B}" presName="parTx" presStyleLbl="alignNode1" presStyleIdx="0" presStyleCnt="2" custScaleX="105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35222-0C1D-46B6-8CC9-7E32EB8775D1}" type="pres">
      <dgm:prSet presAssocID="{9104DACD-3D34-4FDA-830F-7686EF4CA06B}" presName="desTx" presStyleLbl="alignAccFollowNode1" presStyleIdx="0" presStyleCnt="2" custScaleX="105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E7DEC-67D6-47F5-9E41-F10DA6D5F219}" type="pres">
      <dgm:prSet presAssocID="{D010A1FB-CFB5-42B2-973D-3EC4DAD655AB}" presName="space" presStyleCnt="0"/>
      <dgm:spPr/>
    </dgm:pt>
    <dgm:pt modelId="{1DE1DBC6-AF12-4400-A7A6-832ABFC3B043}" type="pres">
      <dgm:prSet presAssocID="{124AAF64-0E07-4AE1-8BB3-C06A15EC801D}" presName="composite" presStyleCnt="0"/>
      <dgm:spPr/>
    </dgm:pt>
    <dgm:pt modelId="{9F8223AE-2C17-4FE3-BE74-A84834F66CA9}" type="pres">
      <dgm:prSet presAssocID="{124AAF64-0E07-4AE1-8BB3-C06A15EC801D}" presName="parTx" presStyleLbl="alignNode1" presStyleIdx="1" presStyleCnt="2" custScaleX="105430" custLinFactNeighborX="-53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5B249-86FE-46B1-BA60-D5A37393A295}" type="pres">
      <dgm:prSet presAssocID="{124AAF64-0E07-4AE1-8BB3-C06A15EC801D}" presName="desTx" presStyleLbl="alignAccFollowNode1" presStyleIdx="1" presStyleCnt="2" custScaleX="105430" custLinFactNeighborX="-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592435-FBCF-410D-81AE-0A42AF6B99FD}" srcId="{17B45D8E-2001-471E-8AB6-6BE9F0485DAB}" destId="{4E351A33-9D32-4A5D-8A79-BF73076B44D6}" srcOrd="0" destOrd="0" parTransId="{B72A5DAC-4226-4420-95A4-BF85C1029EA9}" sibTransId="{2942E3F5-3E63-44DB-AA8B-BF781A5A18C8}"/>
    <dgm:cxn modelId="{E251B907-29F9-4D37-B805-9F330129A016}" type="presOf" srcId="{357DFB2F-265E-4023-BC0B-D8E3AC7920E5}" destId="{33335222-0C1D-46B6-8CC9-7E32EB8775D1}" srcOrd="0" destOrd="6" presId="urn:microsoft.com/office/officeart/2005/8/layout/hList1"/>
    <dgm:cxn modelId="{4798723E-D617-448F-8AD1-DC7F0D8B3AF8}" srcId="{124AAF64-0E07-4AE1-8BB3-C06A15EC801D}" destId="{67A12894-E9A7-4AD0-80A9-9629537E20A3}" srcOrd="0" destOrd="0" parTransId="{A1814A51-BBBF-451E-8F70-26BCD05325D7}" sibTransId="{589F2013-40A4-42A5-9663-3CFBCA8D6495}"/>
    <dgm:cxn modelId="{0BD72073-DB38-43F5-99E4-5BD352748B2B}" srcId="{9104DACD-3D34-4FDA-830F-7686EF4CA06B}" destId="{F4F1A739-3BA6-4FFE-8E87-6CF0C4874A95}" srcOrd="2" destOrd="0" parTransId="{AFFBBE9D-03D4-49FD-AD69-E38E1050494D}" sibTransId="{97E4C34C-25E0-40E9-A6EE-4027E3729BA0}"/>
    <dgm:cxn modelId="{25084B23-0A31-4600-BCC9-583612CFF7E4}" srcId="{67A12894-E9A7-4AD0-80A9-9629537E20A3}" destId="{018AA929-E468-429A-9D6B-94C3B734EC5D}" srcOrd="0" destOrd="0" parTransId="{76D4D32F-3FCD-4FC2-89BD-A25A2FEBBC80}" sibTransId="{87A61BED-91F6-42CF-8BE4-A3214D12FC23}"/>
    <dgm:cxn modelId="{73A9BB9B-E0EC-4B92-9FD6-5DBAF7BE07BC}" type="presOf" srcId="{1FBE252E-596E-4B83-A9E2-A17F50EFB085}" destId="{33335222-0C1D-46B6-8CC9-7E32EB8775D1}" srcOrd="0" destOrd="5" presId="urn:microsoft.com/office/officeart/2005/8/layout/hList1"/>
    <dgm:cxn modelId="{4F97465E-6BFD-482B-9F12-199A18BC62B7}" srcId="{67A12894-E9A7-4AD0-80A9-9629537E20A3}" destId="{A23F5408-DFC2-45FC-A0E1-BAB2AF489D83}" srcOrd="1" destOrd="0" parTransId="{E1F5D798-CEC9-4BB0-B555-1396CA99601F}" sibTransId="{C5BB1703-8EE4-4B9B-8607-7B5D0119A2C8}"/>
    <dgm:cxn modelId="{184F49A4-51EF-43AC-88A1-157341626B8C}" type="presOf" srcId="{E56DC6F1-D9C7-4489-B5F0-2D0A1E3CE344}" destId="{33335222-0C1D-46B6-8CC9-7E32EB8775D1}" srcOrd="0" destOrd="0" presId="urn:microsoft.com/office/officeart/2005/8/layout/hList1"/>
    <dgm:cxn modelId="{894B87B1-6534-4A90-91D8-9429AC843386}" type="presOf" srcId="{B25BD6DA-C949-45EA-BCD9-9CF6BFA703B2}" destId="{33335222-0C1D-46B6-8CC9-7E32EB8775D1}" srcOrd="0" destOrd="4" presId="urn:microsoft.com/office/officeart/2005/8/layout/hList1"/>
    <dgm:cxn modelId="{876F6A2E-7389-47D8-BA1E-C54321299F3D}" type="presOf" srcId="{A23F5408-DFC2-45FC-A0E1-BAB2AF489D83}" destId="{AA95B249-86FE-46B1-BA60-D5A37393A295}" srcOrd="0" destOrd="2" presId="urn:microsoft.com/office/officeart/2005/8/layout/hList1"/>
    <dgm:cxn modelId="{6BCB76A8-C07E-4913-9473-CA2D476BEEF5}" srcId="{B6E64D42-0848-4287-AD0D-1A39C272076D}" destId="{9104DACD-3D34-4FDA-830F-7686EF4CA06B}" srcOrd="0" destOrd="0" parTransId="{D2A6F9DC-2A0C-4615-86C5-101845DF901C}" sibTransId="{D010A1FB-CFB5-42B2-973D-3EC4DAD655AB}"/>
    <dgm:cxn modelId="{310DF7FA-F62F-472E-B1EE-DE19FB5175DA}" srcId="{17B45D8E-2001-471E-8AB6-6BE9F0485DAB}" destId="{F6F686C5-B654-4790-9F0F-DC0D250E8A0B}" srcOrd="1" destOrd="0" parTransId="{B92F9299-CB2A-4C86-8FBF-A611F32549D0}" sibTransId="{35ACDC8A-385D-4637-A07E-2D3D365F9C80}"/>
    <dgm:cxn modelId="{E559CEE5-4838-4CE4-94AB-5C7EAF6C64DE}" srcId="{9104DACD-3D34-4FDA-830F-7686EF4CA06B}" destId="{357DFB2F-265E-4023-BC0B-D8E3AC7920E5}" srcOrd="6" destOrd="0" parTransId="{E6BC8AFC-1F4A-40B4-AFA1-FD6229DECB60}" sibTransId="{BE237B6C-B58E-4048-9659-93C2B4BA1491}"/>
    <dgm:cxn modelId="{338EB4DB-F1EF-4A4B-8553-0948C6180821}" srcId="{B6E64D42-0848-4287-AD0D-1A39C272076D}" destId="{124AAF64-0E07-4AE1-8BB3-C06A15EC801D}" srcOrd="1" destOrd="0" parTransId="{9D6D38E0-75CD-4E2C-A6AB-2F63186BBED8}" sibTransId="{C3014494-93D6-4EAF-B9B0-40CCC08C4B1F}"/>
    <dgm:cxn modelId="{DAB957FB-1412-437B-97ED-35F15047FA09}" type="presOf" srcId="{B6E64D42-0848-4287-AD0D-1A39C272076D}" destId="{DBFD94FC-5008-4914-807B-513622F01232}" srcOrd="0" destOrd="0" presId="urn:microsoft.com/office/officeart/2005/8/layout/hList1"/>
    <dgm:cxn modelId="{EF2A0FF5-6743-4E8F-BBC4-C111DA4F33D5}" type="presOf" srcId="{F6F686C5-B654-4790-9F0F-DC0D250E8A0B}" destId="{AA95B249-86FE-46B1-BA60-D5A37393A295}" srcOrd="0" destOrd="5" presId="urn:microsoft.com/office/officeart/2005/8/layout/hList1"/>
    <dgm:cxn modelId="{225F3843-AA75-48AC-BDFB-64512578DCEB}" srcId="{9104DACD-3D34-4FDA-830F-7686EF4CA06B}" destId="{B25BD6DA-C949-45EA-BCD9-9CF6BFA703B2}" srcOrd="4" destOrd="0" parTransId="{822DA756-90FC-4173-B81B-EBEF6297AEA2}" sibTransId="{6297186A-19A6-427B-B72A-A6064EF5C42C}"/>
    <dgm:cxn modelId="{1EC35754-5E9B-45BD-9DC5-3CED845CCD87}" srcId="{124AAF64-0E07-4AE1-8BB3-C06A15EC801D}" destId="{17B45D8E-2001-471E-8AB6-6BE9F0485DAB}" srcOrd="1" destOrd="0" parTransId="{3B722EF6-B61F-476A-8231-D8F09C94C5BD}" sibTransId="{1848D253-AB8F-473E-A401-8EB0158062CB}"/>
    <dgm:cxn modelId="{4449D2DC-D67D-47B4-97B4-639857060816}" type="presOf" srcId="{17637BA0-694B-42E5-8547-1F43F262FC65}" destId="{33335222-0C1D-46B6-8CC9-7E32EB8775D1}" srcOrd="0" destOrd="3" presId="urn:microsoft.com/office/officeart/2005/8/layout/hList1"/>
    <dgm:cxn modelId="{1C33527D-F593-4602-BA75-E8EEC3D49214}" type="presOf" srcId="{124AAF64-0E07-4AE1-8BB3-C06A15EC801D}" destId="{9F8223AE-2C17-4FE3-BE74-A84834F66CA9}" srcOrd="0" destOrd="0" presId="urn:microsoft.com/office/officeart/2005/8/layout/hList1"/>
    <dgm:cxn modelId="{1F181055-2780-41EF-A499-6DAEC1FEFC05}" srcId="{9104DACD-3D34-4FDA-830F-7686EF4CA06B}" destId="{E56DC6F1-D9C7-4489-B5F0-2D0A1E3CE344}" srcOrd="0" destOrd="0" parTransId="{2267D47A-C6FC-447D-908D-FA69BA9FD818}" sibTransId="{2384D305-6184-4ED7-AA68-B156EB978310}"/>
    <dgm:cxn modelId="{08529A77-DEE2-437D-8405-C8DA3DA313E8}" srcId="{9104DACD-3D34-4FDA-830F-7686EF4CA06B}" destId="{17637BA0-694B-42E5-8547-1F43F262FC65}" srcOrd="3" destOrd="0" parTransId="{F72DE55D-5421-4491-8724-D553BE6B63DD}" sibTransId="{082457CB-2A8A-41A6-885C-798DA0B76D93}"/>
    <dgm:cxn modelId="{26616DFC-EEE9-46A8-B507-9FCD8E5F2FD3}" type="presOf" srcId="{018AA929-E468-429A-9D6B-94C3B734EC5D}" destId="{AA95B249-86FE-46B1-BA60-D5A37393A295}" srcOrd="0" destOrd="1" presId="urn:microsoft.com/office/officeart/2005/8/layout/hList1"/>
    <dgm:cxn modelId="{35C695DD-A61E-42E5-9844-C1A9F8D7789D}" type="presOf" srcId="{67A12894-E9A7-4AD0-80A9-9629537E20A3}" destId="{AA95B249-86FE-46B1-BA60-D5A37393A295}" srcOrd="0" destOrd="0" presId="urn:microsoft.com/office/officeart/2005/8/layout/hList1"/>
    <dgm:cxn modelId="{59F65F51-03A8-4982-961A-5173B8ECEE95}" type="presOf" srcId="{4E351A33-9D32-4A5D-8A79-BF73076B44D6}" destId="{AA95B249-86FE-46B1-BA60-D5A37393A295}" srcOrd="0" destOrd="4" presId="urn:microsoft.com/office/officeart/2005/8/layout/hList1"/>
    <dgm:cxn modelId="{7CEC3B49-B1E6-48D4-9016-FAEB61B904D5}" type="presOf" srcId="{9104DACD-3D34-4FDA-830F-7686EF4CA06B}" destId="{C155E372-59E6-47D6-83FF-288B47D5AD8A}" srcOrd="0" destOrd="0" presId="urn:microsoft.com/office/officeart/2005/8/layout/hList1"/>
    <dgm:cxn modelId="{F59B12FB-9E6D-4299-B44F-172640B5CF2B}" type="presOf" srcId="{F4F1A739-3BA6-4FFE-8E87-6CF0C4874A95}" destId="{33335222-0C1D-46B6-8CC9-7E32EB8775D1}" srcOrd="0" destOrd="2" presId="urn:microsoft.com/office/officeart/2005/8/layout/hList1"/>
    <dgm:cxn modelId="{AC46787E-BBF4-4E90-9570-13B15A5B12B6}" srcId="{9104DACD-3D34-4FDA-830F-7686EF4CA06B}" destId="{1FBE252E-596E-4B83-A9E2-A17F50EFB085}" srcOrd="5" destOrd="0" parTransId="{8B8304C0-F2C0-4075-892A-9E0194970E39}" sibTransId="{69F16D3E-7D6D-4944-BFEE-AA84BA48A6B7}"/>
    <dgm:cxn modelId="{21319A1A-8EE4-4B5B-B6AB-3AA31A14992D}" type="presOf" srcId="{F3E0CF06-1B8C-4719-A864-BEFC3D85289A}" destId="{33335222-0C1D-46B6-8CC9-7E32EB8775D1}" srcOrd="0" destOrd="1" presId="urn:microsoft.com/office/officeart/2005/8/layout/hList1"/>
    <dgm:cxn modelId="{7D2008C4-F00F-4EFF-B8ED-6D7C43D34CF5}" type="presOf" srcId="{17B45D8E-2001-471E-8AB6-6BE9F0485DAB}" destId="{AA95B249-86FE-46B1-BA60-D5A37393A295}" srcOrd="0" destOrd="3" presId="urn:microsoft.com/office/officeart/2005/8/layout/hList1"/>
    <dgm:cxn modelId="{1291C077-13BC-4983-B3F8-0A74CB77D062}" srcId="{9104DACD-3D34-4FDA-830F-7686EF4CA06B}" destId="{F3E0CF06-1B8C-4719-A864-BEFC3D85289A}" srcOrd="1" destOrd="0" parTransId="{4C8D8D7C-1D03-4119-8144-316747A69976}" sibTransId="{36472E6C-BFEC-4375-8E5B-935E5A1EAF91}"/>
    <dgm:cxn modelId="{B0CFB4E8-00A2-40D5-B2AE-C2839A3A0229}" type="presParOf" srcId="{DBFD94FC-5008-4914-807B-513622F01232}" destId="{D1D875F4-5E6D-4684-80FC-BF86DDEB3864}" srcOrd="0" destOrd="0" presId="urn:microsoft.com/office/officeart/2005/8/layout/hList1"/>
    <dgm:cxn modelId="{29BEF4C8-F799-44F8-A15C-8D0A400A7CF0}" type="presParOf" srcId="{D1D875F4-5E6D-4684-80FC-BF86DDEB3864}" destId="{C155E372-59E6-47D6-83FF-288B47D5AD8A}" srcOrd="0" destOrd="0" presId="urn:microsoft.com/office/officeart/2005/8/layout/hList1"/>
    <dgm:cxn modelId="{26592CAE-7E88-4904-8653-BF1603B16D0C}" type="presParOf" srcId="{D1D875F4-5E6D-4684-80FC-BF86DDEB3864}" destId="{33335222-0C1D-46B6-8CC9-7E32EB8775D1}" srcOrd="1" destOrd="0" presId="urn:microsoft.com/office/officeart/2005/8/layout/hList1"/>
    <dgm:cxn modelId="{7FE889F9-16A0-4F19-BB3B-0E0331E487CD}" type="presParOf" srcId="{DBFD94FC-5008-4914-807B-513622F01232}" destId="{C21E7DEC-67D6-47F5-9E41-F10DA6D5F219}" srcOrd="1" destOrd="0" presId="urn:microsoft.com/office/officeart/2005/8/layout/hList1"/>
    <dgm:cxn modelId="{8D3BC623-A630-4611-8162-E33A7E9A2092}" type="presParOf" srcId="{DBFD94FC-5008-4914-807B-513622F01232}" destId="{1DE1DBC6-AF12-4400-A7A6-832ABFC3B043}" srcOrd="2" destOrd="0" presId="urn:microsoft.com/office/officeart/2005/8/layout/hList1"/>
    <dgm:cxn modelId="{FD4B5015-3757-4AE2-A084-1A38CF1A3300}" type="presParOf" srcId="{1DE1DBC6-AF12-4400-A7A6-832ABFC3B043}" destId="{9F8223AE-2C17-4FE3-BE74-A84834F66CA9}" srcOrd="0" destOrd="0" presId="urn:microsoft.com/office/officeart/2005/8/layout/hList1"/>
    <dgm:cxn modelId="{97E22D80-515C-4862-A985-777DA4F31D42}" type="presParOf" srcId="{1DE1DBC6-AF12-4400-A7A6-832ABFC3B043}" destId="{AA95B249-86FE-46B1-BA60-D5A37393A2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0F4C78-FC8A-4446-A3A9-C9782FF8072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3830F9-F661-46EA-8506-5B1671CEB9EF}">
      <dgm:prSet/>
      <dgm:spPr/>
      <dgm:t>
        <a:bodyPr/>
        <a:lstStyle/>
        <a:p>
          <a:r>
            <a:rPr lang="en-US" dirty="0" smtClean="0"/>
            <a:t>Purpose of Sleep</a:t>
          </a:r>
          <a:endParaRPr lang="en-US" dirty="0"/>
        </a:p>
      </dgm:t>
    </dgm:pt>
    <dgm:pt modelId="{5BF4D27F-3296-49EC-A130-8A3C6FA7E612}" type="parTrans" cxnId="{0582F5A9-F05D-4CE9-B29F-FE6D25EB26CB}">
      <dgm:prSet/>
      <dgm:spPr/>
      <dgm:t>
        <a:bodyPr/>
        <a:lstStyle/>
        <a:p>
          <a:endParaRPr lang="en-US"/>
        </a:p>
      </dgm:t>
    </dgm:pt>
    <dgm:pt modelId="{5D2D87DA-90E6-4BFA-B610-FC82218480EB}" type="sibTrans" cxnId="{0582F5A9-F05D-4CE9-B29F-FE6D25EB26CB}">
      <dgm:prSet/>
      <dgm:spPr/>
      <dgm:t>
        <a:bodyPr/>
        <a:lstStyle/>
        <a:p>
          <a:endParaRPr lang="en-US"/>
        </a:p>
      </dgm:t>
    </dgm:pt>
    <dgm:pt modelId="{A452BC87-0ABF-4163-96F1-9263F0BE5607}">
      <dgm:prSet/>
      <dgm:spPr/>
      <dgm:t>
        <a:bodyPr/>
        <a:lstStyle/>
        <a:p>
          <a:r>
            <a:rPr lang="en-US" smtClean="0"/>
            <a:t>Benefits of Sleep</a:t>
          </a:r>
          <a:endParaRPr lang="en-US" dirty="0" smtClean="0"/>
        </a:p>
      </dgm:t>
    </dgm:pt>
    <dgm:pt modelId="{81B68CD0-7AD8-43BF-9CB1-A95EA6C09A7D}" type="parTrans" cxnId="{6FA2F01D-5684-41D3-97B5-A77D068E3538}">
      <dgm:prSet/>
      <dgm:spPr/>
      <dgm:t>
        <a:bodyPr/>
        <a:lstStyle/>
        <a:p>
          <a:endParaRPr lang="en-US"/>
        </a:p>
      </dgm:t>
    </dgm:pt>
    <dgm:pt modelId="{6DCCFE3B-F281-4242-8805-7417EA01BF0A}" type="sibTrans" cxnId="{6FA2F01D-5684-41D3-97B5-A77D068E3538}">
      <dgm:prSet/>
      <dgm:spPr/>
      <dgm:t>
        <a:bodyPr/>
        <a:lstStyle/>
        <a:p>
          <a:endParaRPr lang="en-US"/>
        </a:p>
      </dgm:t>
    </dgm:pt>
    <dgm:pt modelId="{C41C6C10-A65F-4FDD-955B-A176B605D315}">
      <dgm:prSet/>
      <dgm:spPr/>
      <dgm:t>
        <a:bodyPr/>
        <a:lstStyle/>
        <a:p>
          <a:r>
            <a:rPr lang="en-US" dirty="0" smtClean="0"/>
            <a:t>Risks of Poor Sleep</a:t>
          </a:r>
        </a:p>
      </dgm:t>
    </dgm:pt>
    <dgm:pt modelId="{4B76950F-5BE9-4E58-B3FE-5B66B50AFDA7}" type="parTrans" cxnId="{89B7066D-DD68-465D-814F-EDA1DBBC8366}">
      <dgm:prSet/>
      <dgm:spPr/>
      <dgm:t>
        <a:bodyPr/>
        <a:lstStyle/>
        <a:p>
          <a:endParaRPr lang="en-US"/>
        </a:p>
      </dgm:t>
    </dgm:pt>
    <dgm:pt modelId="{D35AB935-99BE-486E-B317-3DC1EC386E3E}" type="sibTrans" cxnId="{89B7066D-DD68-465D-814F-EDA1DBBC8366}">
      <dgm:prSet/>
      <dgm:spPr/>
      <dgm:t>
        <a:bodyPr/>
        <a:lstStyle/>
        <a:p>
          <a:endParaRPr lang="en-US"/>
        </a:p>
      </dgm:t>
    </dgm:pt>
    <dgm:pt modelId="{1E2A9D55-F9C5-4548-85B7-1E68AF5451F3}">
      <dgm:prSet/>
      <dgm:spPr/>
      <dgm:t>
        <a:bodyPr/>
        <a:lstStyle/>
        <a:p>
          <a:r>
            <a:rPr lang="en-US" smtClean="0"/>
            <a:t>Positive and Negative </a:t>
          </a:r>
          <a:br>
            <a:rPr lang="en-US" smtClean="0"/>
          </a:br>
          <a:r>
            <a:rPr lang="en-US" smtClean="0"/>
            <a:t>Sleep Habits</a:t>
          </a:r>
          <a:endParaRPr lang="en-US" dirty="0" smtClean="0"/>
        </a:p>
      </dgm:t>
    </dgm:pt>
    <dgm:pt modelId="{03EA26FA-52A9-4E6D-A6EC-4D52365991F9}" type="parTrans" cxnId="{E0E38DE1-31DF-4257-9CA6-E5CD72111174}">
      <dgm:prSet/>
      <dgm:spPr/>
      <dgm:t>
        <a:bodyPr/>
        <a:lstStyle/>
        <a:p>
          <a:endParaRPr lang="en-US"/>
        </a:p>
      </dgm:t>
    </dgm:pt>
    <dgm:pt modelId="{C3DCE295-8C8A-49A8-92EA-A149828072A5}" type="sibTrans" cxnId="{E0E38DE1-31DF-4257-9CA6-E5CD72111174}">
      <dgm:prSet/>
      <dgm:spPr/>
      <dgm:t>
        <a:bodyPr/>
        <a:lstStyle/>
        <a:p>
          <a:endParaRPr lang="en-US"/>
        </a:p>
      </dgm:t>
    </dgm:pt>
    <dgm:pt modelId="{FE035663-D8C9-4B0E-A2A7-C580622801D3}">
      <dgm:prSet/>
      <dgm:spPr/>
      <dgm:t>
        <a:bodyPr/>
        <a:lstStyle/>
        <a:p>
          <a:r>
            <a:rPr lang="en-US" dirty="0" err="1" smtClean="0"/>
            <a:t>Quizzzzz</a:t>
          </a:r>
          <a:endParaRPr lang="en-US" dirty="0" smtClean="0"/>
        </a:p>
      </dgm:t>
    </dgm:pt>
    <dgm:pt modelId="{4D3FE430-B325-49E2-805B-0A210E46DDC7}" type="parTrans" cxnId="{86D5891E-2A5B-4DFA-B9D7-5B20A46E8AF2}">
      <dgm:prSet/>
      <dgm:spPr/>
      <dgm:t>
        <a:bodyPr/>
        <a:lstStyle/>
        <a:p>
          <a:endParaRPr lang="en-US"/>
        </a:p>
      </dgm:t>
    </dgm:pt>
    <dgm:pt modelId="{BCF693AB-56C1-45B4-9592-C751B918BB1A}" type="sibTrans" cxnId="{86D5891E-2A5B-4DFA-B9D7-5B20A46E8AF2}">
      <dgm:prSet/>
      <dgm:spPr/>
      <dgm:t>
        <a:bodyPr/>
        <a:lstStyle/>
        <a:p>
          <a:endParaRPr lang="en-US"/>
        </a:p>
      </dgm:t>
    </dgm:pt>
    <dgm:pt modelId="{09A18AD3-F81B-4E17-978D-3BE085BE254E}" type="pres">
      <dgm:prSet presAssocID="{990F4C78-FC8A-4446-A3A9-C9782FF80724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16B9F93-A393-490A-8100-BF525807D451}" type="pres">
      <dgm:prSet presAssocID="{353830F9-F661-46EA-8506-5B1671CEB9EF}" presName="noChildren" presStyleCnt="0"/>
      <dgm:spPr/>
    </dgm:pt>
    <dgm:pt modelId="{89AF145D-3B19-4A8E-A64E-1782859E0EC6}" type="pres">
      <dgm:prSet presAssocID="{353830F9-F661-46EA-8506-5B1671CEB9EF}" presName="gap" presStyleCnt="0"/>
      <dgm:spPr/>
    </dgm:pt>
    <dgm:pt modelId="{5FACF695-113E-460A-B705-859A1C742B36}" type="pres">
      <dgm:prSet presAssocID="{353830F9-F661-46EA-8506-5B1671CEB9EF}" presName="medCircle2" presStyleLbl="vennNode1" presStyleIdx="0" presStyleCnt="5"/>
      <dgm:spPr/>
    </dgm:pt>
    <dgm:pt modelId="{ADA2896C-0574-4B05-876A-68C06B46F197}" type="pres">
      <dgm:prSet presAssocID="{353830F9-F661-46EA-8506-5B1671CEB9EF}" presName="txLvlOnly1" presStyleLbl="revTx" presStyleIdx="0" presStyleCnt="5"/>
      <dgm:spPr/>
      <dgm:t>
        <a:bodyPr/>
        <a:lstStyle/>
        <a:p>
          <a:endParaRPr lang="en-US"/>
        </a:p>
      </dgm:t>
    </dgm:pt>
    <dgm:pt modelId="{B6A4CD1B-15AE-4FEF-88CA-58E1FCDEE7A9}" type="pres">
      <dgm:prSet presAssocID="{A452BC87-0ABF-4163-96F1-9263F0BE5607}" presName="noChildren" presStyleCnt="0"/>
      <dgm:spPr/>
    </dgm:pt>
    <dgm:pt modelId="{3DAE7B85-DF6B-499F-9C3A-3BBC7E1366C2}" type="pres">
      <dgm:prSet presAssocID="{A452BC87-0ABF-4163-96F1-9263F0BE5607}" presName="gap" presStyleCnt="0"/>
      <dgm:spPr/>
    </dgm:pt>
    <dgm:pt modelId="{2DA476DF-06FA-4AC9-B86F-FA9D77A3C439}" type="pres">
      <dgm:prSet presAssocID="{A452BC87-0ABF-4163-96F1-9263F0BE5607}" presName="medCircle2" presStyleLbl="vennNode1" presStyleIdx="1" presStyleCnt="5"/>
      <dgm:spPr/>
    </dgm:pt>
    <dgm:pt modelId="{AA8A382C-4A49-4A4C-B4E1-500EE079A9E9}" type="pres">
      <dgm:prSet presAssocID="{A452BC87-0ABF-4163-96F1-9263F0BE5607}" presName="txLvlOnly1" presStyleLbl="revTx" presStyleIdx="1" presStyleCnt="5"/>
      <dgm:spPr/>
      <dgm:t>
        <a:bodyPr/>
        <a:lstStyle/>
        <a:p>
          <a:endParaRPr lang="en-US"/>
        </a:p>
      </dgm:t>
    </dgm:pt>
    <dgm:pt modelId="{D0401EA3-F4D5-4C50-A916-A068C3FE93A1}" type="pres">
      <dgm:prSet presAssocID="{C41C6C10-A65F-4FDD-955B-A176B605D315}" presName="noChildren" presStyleCnt="0"/>
      <dgm:spPr/>
    </dgm:pt>
    <dgm:pt modelId="{B0E643CA-5F6E-420D-BD10-81FB54105632}" type="pres">
      <dgm:prSet presAssocID="{C41C6C10-A65F-4FDD-955B-A176B605D315}" presName="gap" presStyleCnt="0"/>
      <dgm:spPr/>
    </dgm:pt>
    <dgm:pt modelId="{B0DD4544-DA6B-495E-85A5-EDA6F88A11AB}" type="pres">
      <dgm:prSet presAssocID="{C41C6C10-A65F-4FDD-955B-A176B605D315}" presName="medCircle2" presStyleLbl="vennNode1" presStyleIdx="2" presStyleCnt="5"/>
      <dgm:spPr/>
    </dgm:pt>
    <dgm:pt modelId="{6716D26A-F185-45EE-80A0-50C428B923AB}" type="pres">
      <dgm:prSet presAssocID="{C41C6C10-A65F-4FDD-955B-A176B605D315}" presName="txLvlOnly1" presStyleLbl="revTx" presStyleIdx="2" presStyleCnt="5"/>
      <dgm:spPr/>
      <dgm:t>
        <a:bodyPr/>
        <a:lstStyle/>
        <a:p>
          <a:endParaRPr lang="en-US"/>
        </a:p>
      </dgm:t>
    </dgm:pt>
    <dgm:pt modelId="{F41761CF-CA26-4DF3-9B82-F6DD53551803}" type="pres">
      <dgm:prSet presAssocID="{1E2A9D55-F9C5-4548-85B7-1E68AF5451F3}" presName="noChildren" presStyleCnt="0"/>
      <dgm:spPr/>
    </dgm:pt>
    <dgm:pt modelId="{546C6163-2B2F-4FF2-BEA5-B7B7DADFC254}" type="pres">
      <dgm:prSet presAssocID="{1E2A9D55-F9C5-4548-85B7-1E68AF5451F3}" presName="gap" presStyleCnt="0"/>
      <dgm:spPr/>
    </dgm:pt>
    <dgm:pt modelId="{DE8D4D6B-9826-4644-89DD-0C080A02CEB0}" type="pres">
      <dgm:prSet presAssocID="{1E2A9D55-F9C5-4548-85B7-1E68AF5451F3}" presName="medCircle2" presStyleLbl="vennNode1" presStyleIdx="3" presStyleCnt="5"/>
      <dgm:spPr/>
    </dgm:pt>
    <dgm:pt modelId="{50B23E04-6216-4EA5-9774-F73E039AD593}" type="pres">
      <dgm:prSet presAssocID="{1E2A9D55-F9C5-4548-85B7-1E68AF5451F3}" presName="txLvlOnly1" presStyleLbl="revTx" presStyleIdx="3" presStyleCnt="5"/>
      <dgm:spPr/>
      <dgm:t>
        <a:bodyPr/>
        <a:lstStyle/>
        <a:p>
          <a:endParaRPr lang="en-US"/>
        </a:p>
      </dgm:t>
    </dgm:pt>
    <dgm:pt modelId="{1E69D73D-FC6C-4CE2-87DD-77D31F5C0510}" type="pres">
      <dgm:prSet presAssocID="{FE035663-D8C9-4B0E-A2A7-C580622801D3}" presName="noChildren" presStyleCnt="0"/>
      <dgm:spPr/>
    </dgm:pt>
    <dgm:pt modelId="{9CAFA0B3-F995-44BB-9818-24CB2CE8746D}" type="pres">
      <dgm:prSet presAssocID="{FE035663-D8C9-4B0E-A2A7-C580622801D3}" presName="gap" presStyleCnt="0"/>
      <dgm:spPr/>
    </dgm:pt>
    <dgm:pt modelId="{6D5F3C9E-0DC1-43AF-B5ED-3452D0347E23}" type="pres">
      <dgm:prSet presAssocID="{FE035663-D8C9-4B0E-A2A7-C580622801D3}" presName="medCircle2" presStyleLbl="vennNode1" presStyleIdx="4" presStyleCnt="5"/>
      <dgm:spPr/>
    </dgm:pt>
    <dgm:pt modelId="{4A69CDB3-9361-40B9-9CE4-9683A3A7EEF3}" type="pres">
      <dgm:prSet presAssocID="{FE035663-D8C9-4B0E-A2A7-C580622801D3}" presName="txLvlOnly1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69600BB5-6731-4154-BF2A-FCFBF221446A}" type="presOf" srcId="{FE035663-D8C9-4B0E-A2A7-C580622801D3}" destId="{4A69CDB3-9361-40B9-9CE4-9683A3A7EEF3}" srcOrd="0" destOrd="0" presId="urn:microsoft.com/office/officeart/2008/layout/VerticalCircleList"/>
    <dgm:cxn modelId="{E0E38DE1-31DF-4257-9CA6-E5CD72111174}" srcId="{990F4C78-FC8A-4446-A3A9-C9782FF80724}" destId="{1E2A9D55-F9C5-4548-85B7-1E68AF5451F3}" srcOrd="3" destOrd="0" parTransId="{03EA26FA-52A9-4E6D-A6EC-4D52365991F9}" sibTransId="{C3DCE295-8C8A-49A8-92EA-A149828072A5}"/>
    <dgm:cxn modelId="{BD2F5EBC-A0DB-45A4-967B-5DCFE877E2C1}" type="presOf" srcId="{990F4C78-FC8A-4446-A3A9-C9782FF80724}" destId="{09A18AD3-F81B-4E17-978D-3BE085BE254E}" srcOrd="0" destOrd="0" presId="urn:microsoft.com/office/officeart/2008/layout/VerticalCircleList"/>
    <dgm:cxn modelId="{86D5891E-2A5B-4DFA-B9D7-5B20A46E8AF2}" srcId="{990F4C78-FC8A-4446-A3A9-C9782FF80724}" destId="{FE035663-D8C9-4B0E-A2A7-C580622801D3}" srcOrd="4" destOrd="0" parTransId="{4D3FE430-B325-49E2-805B-0A210E46DDC7}" sibTransId="{BCF693AB-56C1-45B4-9592-C751B918BB1A}"/>
    <dgm:cxn modelId="{28850DD2-AC5C-4158-B623-4685F40B914B}" type="presOf" srcId="{A452BC87-0ABF-4163-96F1-9263F0BE5607}" destId="{AA8A382C-4A49-4A4C-B4E1-500EE079A9E9}" srcOrd="0" destOrd="0" presId="urn:microsoft.com/office/officeart/2008/layout/VerticalCircleList"/>
    <dgm:cxn modelId="{ECDCC027-C023-4164-B73A-2B1DF6D03362}" type="presOf" srcId="{353830F9-F661-46EA-8506-5B1671CEB9EF}" destId="{ADA2896C-0574-4B05-876A-68C06B46F197}" srcOrd="0" destOrd="0" presId="urn:microsoft.com/office/officeart/2008/layout/VerticalCircleList"/>
    <dgm:cxn modelId="{0582F5A9-F05D-4CE9-B29F-FE6D25EB26CB}" srcId="{990F4C78-FC8A-4446-A3A9-C9782FF80724}" destId="{353830F9-F661-46EA-8506-5B1671CEB9EF}" srcOrd="0" destOrd="0" parTransId="{5BF4D27F-3296-49EC-A130-8A3C6FA7E612}" sibTransId="{5D2D87DA-90E6-4BFA-B610-FC82218480EB}"/>
    <dgm:cxn modelId="{B64ACEE5-D3FA-492C-BD25-ABC58187E4D7}" type="presOf" srcId="{C41C6C10-A65F-4FDD-955B-A176B605D315}" destId="{6716D26A-F185-45EE-80A0-50C428B923AB}" srcOrd="0" destOrd="0" presId="urn:microsoft.com/office/officeart/2008/layout/VerticalCircleList"/>
    <dgm:cxn modelId="{89B7066D-DD68-465D-814F-EDA1DBBC8366}" srcId="{990F4C78-FC8A-4446-A3A9-C9782FF80724}" destId="{C41C6C10-A65F-4FDD-955B-A176B605D315}" srcOrd="2" destOrd="0" parTransId="{4B76950F-5BE9-4E58-B3FE-5B66B50AFDA7}" sibTransId="{D35AB935-99BE-486E-B317-3DC1EC386E3E}"/>
    <dgm:cxn modelId="{6FA2F01D-5684-41D3-97B5-A77D068E3538}" srcId="{990F4C78-FC8A-4446-A3A9-C9782FF80724}" destId="{A452BC87-0ABF-4163-96F1-9263F0BE5607}" srcOrd="1" destOrd="0" parTransId="{81B68CD0-7AD8-43BF-9CB1-A95EA6C09A7D}" sibTransId="{6DCCFE3B-F281-4242-8805-7417EA01BF0A}"/>
    <dgm:cxn modelId="{3BFAE289-210C-4CB9-912D-4E75C1FABF48}" type="presOf" srcId="{1E2A9D55-F9C5-4548-85B7-1E68AF5451F3}" destId="{50B23E04-6216-4EA5-9774-F73E039AD593}" srcOrd="0" destOrd="0" presId="urn:microsoft.com/office/officeart/2008/layout/VerticalCircleList"/>
    <dgm:cxn modelId="{AE4EBAD0-0DB8-4882-9E42-3DBEEFAF0B4F}" type="presParOf" srcId="{09A18AD3-F81B-4E17-978D-3BE085BE254E}" destId="{916B9F93-A393-490A-8100-BF525807D451}" srcOrd="0" destOrd="0" presId="urn:microsoft.com/office/officeart/2008/layout/VerticalCircleList"/>
    <dgm:cxn modelId="{5C0376A8-A3D9-4680-BA3B-6D70D2E3F70E}" type="presParOf" srcId="{916B9F93-A393-490A-8100-BF525807D451}" destId="{89AF145D-3B19-4A8E-A64E-1782859E0EC6}" srcOrd="0" destOrd="0" presId="urn:microsoft.com/office/officeart/2008/layout/VerticalCircleList"/>
    <dgm:cxn modelId="{78628EAA-AE29-4EF8-BBFA-66712D0FEB34}" type="presParOf" srcId="{916B9F93-A393-490A-8100-BF525807D451}" destId="{5FACF695-113E-460A-B705-859A1C742B36}" srcOrd="1" destOrd="0" presId="urn:microsoft.com/office/officeart/2008/layout/VerticalCircleList"/>
    <dgm:cxn modelId="{B0E30644-3F48-4FA1-9626-1B83599D0B7F}" type="presParOf" srcId="{916B9F93-A393-490A-8100-BF525807D451}" destId="{ADA2896C-0574-4B05-876A-68C06B46F197}" srcOrd="2" destOrd="0" presId="urn:microsoft.com/office/officeart/2008/layout/VerticalCircleList"/>
    <dgm:cxn modelId="{D353D9C3-DA28-40A3-8E4A-05C81FE84FAF}" type="presParOf" srcId="{09A18AD3-F81B-4E17-978D-3BE085BE254E}" destId="{B6A4CD1B-15AE-4FEF-88CA-58E1FCDEE7A9}" srcOrd="1" destOrd="0" presId="urn:microsoft.com/office/officeart/2008/layout/VerticalCircleList"/>
    <dgm:cxn modelId="{9CD02B16-48CB-4262-9BF5-9527D72DEFAC}" type="presParOf" srcId="{B6A4CD1B-15AE-4FEF-88CA-58E1FCDEE7A9}" destId="{3DAE7B85-DF6B-499F-9C3A-3BBC7E1366C2}" srcOrd="0" destOrd="0" presId="urn:microsoft.com/office/officeart/2008/layout/VerticalCircleList"/>
    <dgm:cxn modelId="{FED53717-FADC-4420-B8A7-5954576C96D7}" type="presParOf" srcId="{B6A4CD1B-15AE-4FEF-88CA-58E1FCDEE7A9}" destId="{2DA476DF-06FA-4AC9-B86F-FA9D77A3C439}" srcOrd="1" destOrd="0" presId="urn:microsoft.com/office/officeart/2008/layout/VerticalCircleList"/>
    <dgm:cxn modelId="{94AAD144-2DA3-407E-B6CF-6169282A9B71}" type="presParOf" srcId="{B6A4CD1B-15AE-4FEF-88CA-58E1FCDEE7A9}" destId="{AA8A382C-4A49-4A4C-B4E1-500EE079A9E9}" srcOrd="2" destOrd="0" presId="urn:microsoft.com/office/officeart/2008/layout/VerticalCircleList"/>
    <dgm:cxn modelId="{BBDD5B18-E6A4-4766-B7E5-C5E62FD65B14}" type="presParOf" srcId="{09A18AD3-F81B-4E17-978D-3BE085BE254E}" destId="{D0401EA3-F4D5-4C50-A916-A068C3FE93A1}" srcOrd="2" destOrd="0" presId="urn:microsoft.com/office/officeart/2008/layout/VerticalCircleList"/>
    <dgm:cxn modelId="{F3CFBD8C-8BF6-458C-AAEC-1DD2F355840D}" type="presParOf" srcId="{D0401EA3-F4D5-4C50-A916-A068C3FE93A1}" destId="{B0E643CA-5F6E-420D-BD10-81FB54105632}" srcOrd="0" destOrd="0" presId="urn:microsoft.com/office/officeart/2008/layout/VerticalCircleList"/>
    <dgm:cxn modelId="{4AA0F439-989F-49D2-868A-324C7AA1D1D0}" type="presParOf" srcId="{D0401EA3-F4D5-4C50-A916-A068C3FE93A1}" destId="{B0DD4544-DA6B-495E-85A5-EDA6F88A11AB}" srcOrd="1" destOrd="0" presId="urn:microsoft.com/office/officeart/2008/layout/VerticalCircleList"/>
    <dgm:cxn modelId="{2A4EFE2F-A139-417D-9CA8-454437848945}" type="presParOf" srcId="{D0401EA3-F4D5-4C50-A916-A068C3FE93A1}" destId="{6716D26A-F185-45EE-80A0-50C428B923AB}" srcOrd="2" destOrd="0" presId="urn:microsoft.com/office/officeart/2008/layout/VerticalCircleList"/>
    <dgm:cxn modelId="{2FD67371-35F4-46B6-A710-09EC8D0FDDFB}" type="presParOf" srcId="{09A18AD3-F81B-4E17-978D-3BE085BE254E}" destId="{F41761CF-CA26-4DF3-9B82-F6DD53551803}" srcOrd="3" destOrd="0" presId="urn:microsoft.com/office/officeart/2008/layout/VerticalCircleList"/>
    <dgm:cxn modelId="{B7BBCC73-A4E9-4DE5-993E-41A40176C4E9}" type="presParOf" srcId="{F41761CF-CA26-4DF3-9B82-F6DD53551803}" destId="{546C6163-2B2F-4FF2-BEA5-B7B7DADFC254}" srcOrd="0" destOrd="0" presId="urn:microsoft.com/office/officeart/2008/layout/VerticalCircleList"/>
    <dgm:cxn modelId="{4587A895-6B39-41B8-8763-DEFFE1A8645F}" type="presParOf" srcId="{F41761CF-CA26-4DF3-9B82-F6DD53551803}" destId="{DE8D4D6B-9826-4644-89DD-0C080A02CEB0}" srcOrd="1" destOrd="0" presId="urn:microsoft.com/office/officeart/2008/layout/VerticalCircleList"/>
    <dgm:cxn modelId="{55540790-4E0D-492B-ABB0-98F49246C974}" type="presParOf" srcId="{F41761CF-CA26-4DF3-9B82-F6DD53551803}" destId="{50B23E04-6216-4EA5-9774-F73E039AD593}" srcOrd="2" destOrd="0" presId="urn:microsoft.com/office/officeart/2008/layout/VerticalCircleList"/>
    <dgm:cxn modelId="{2974EC26-CBDC-471E-A460-5AC4139BD3D5}" type="presParOf" srcId="{09A18AD3-F81B-4E17-978D-3BE085BE254E}" destId="{1E69D73D-FC6C-4CE2-87DD-77D31F5C0510}" srcOrd="4" destOrd="0" presId="urn:microsoft.com/office/officeart/2008/layout/VerticalCircleList"/>
    <dgm:cxn modelId="{5988C2A6-DCF3-43D4-B6F6-DDFB354C7956}" type="presParOf" srcId="{1E69D73D-FC6C-4CE2-87DD-77D31F5C0510}" destId="{9CAFA0B3-F995-44BB-9818-24CB2CE8746D}" srcOrd="0" destOrd="0" presId="urn:microsoft.com/office/officeart/2008/layout/VerticalCircleList"/>
    <dgm:cxn modelId="{EA26DB24-A264-4E49-BAA5-1ED5CAB4381A}" type="presParOf" srcId="{1E69D73D-FC6C-4CE2-87DD-77D31F5C0510}" destId="{6D5F3C9E-0DC1-43AF-B5ED-3452D0347E23}" srcOrd="1" destOrd="0" presId="urn:microsoft.com/office/officeart/2008/layout/VerticalCircleList"/>
    <dgm:cxn modelId="{E07FD743-25CB-4E66-ADE0-C48AB7753575}" type="presParOf" srcId="{1E69D73D-FC6C-4CE2-87DD-77D31F5C0510}" destId="{4A69CDB3-9361-40B9-9CE4-9683A3A7EEF3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0F4C78-FC8A-4446-A3A9-C9782FF8072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3830F9-F661-46EA-8506-5B1671CEB9EF}">
      <dgm:prSet/>
      <dgm:spPr/>
      <dgm:t>
        <a:bodyPr/>
        <a:lstStyle/>
        <a:p>
          <a:r>
            <a:rPr lang="en-US" dirty="0" smtClean="0"/>
            <a:t>Meditation</a:t>
          </a:r>
          <a:endParaRPr lang="en-US" dirty="0"/>
        </a:p>
      </dgm:t>
    </dgm:pt>
    <dgm:pt modelId="{5BF4D27F-3296-49EC-A130-8A3C6FA7E612}" type="parTrans" cxnId="{0582F5A9-F05D-4CE9-B29F-FE6D25EB26CB}">
      <dgm:prSet/>
      <dgm:spPr/>
      <dgm:t>
        <a:bodyPr/>
        <a:lstStyle/>
        <a:p>
          <a:endParaRPr lang="en-US"/>
        </a:p>
      </dgm:t>
    </dgm:pt>
    <dgm:pt modelId="{5D2D87DA-90E6-4BFA-B610-FC82218480EB}" type="sibTrans" cxnId="{0582F5A9-F05D-4CE9-B29F-FE6D25EB26CB}">
      <dgm:prSet/>
      <dgm:spPr/>
      <dgm:t>
        <a:bodyPr/>
        <a:lstStyle/>
        <a:p>
          <a:endParaRPr lang="en-US"/>
        </a:p>
      </dgm:t>
    </dgm:pt>
    <dgm:pt modelId="{A452BC87-0ABF-4163-96F1-9263F0BE5607}">
      <dgm:prSet/>
      <dgm:spPr/>
      <dgm:t>
        <a:bodyPr/>
        <a:lstStyle/>
        <a:p>
          <a:r>
            <a:rPr lang="en-US" dirty="0" smtClean="0"/>
            <a:t>Breathing</a:t>
          </a:r>
        </a:p>
      </dgm:t>
    </dgm:pt>
    <dgm:pt modelId="{81B68CD0-7AD8-43BF-9CB1-A95EA6C09A7D}" type="parTrans" cxnId="{6FA2F01D-5684-41D3-97B5-A77D068E3538}">
      <dgm:prSet/>
      <dgm:spPr/>
      <dgm:t>
        <a:bodyPr/>
        <a:lstStyle/>
        <a:p>
          <a:endParaRPr lang="en-US"/>
        </a:p>
      </dgm:t>
    </dgm:pt>
    <dgm:pt modelId="{6DCCFE3B-F281-4242-8805-7417EA01BF0A}" type="sibTrans" cxnId="{6FA2F01D-5684-41D3-97B5-A77D068E3538}">
      <dgm:prSet/>
      <dgm:spPr/>
      <dgm:t>
        <a:bodyPr/>
        <a:lstStyle/>
        <a:p>
          <a:endParaRPr lang="en-US"/>
        </a:p>
      </dgm:t>
    </dgm:pt>
    <dgm:pt modelId="{C41C6C10-A65F-4FDD-955B-A176B605D315}">
      <dgm:prSet/>
      <dgm:spPr/>
      <dgm:t>
        <a:bodyPr/>
        <a:lstStyle/>
        <a:p>
          <a:r>
            <a:rPr lang="en-US" dirty="0" smtClean="0"/>
            <a:t>Visualization</a:t>
          </a:r>
        </a:p>
      </dgm:t>
    </dgm:pt>
    <dgm:pt modelId="{4B76950F-5BE9-4E58-B3FE-5B66B50AFDA7}" type="parTrans" cxnId="{89B7066D-DD68-465D-814F-EDA1DBBC8366}">
      <dgm:prSet/>
      <dgm:spPr/>
      <dgm:t>
        <a:bodyPr/>
        <a:lstStyle/>
        <a:p>
          <a:endParaRPr lang="en-US"/>
        </a:p>
      </dgm:t>
    </dgm:pt>
    <dgm:pt modelId="{D35AB935-99BE-486E-B317-3DC1EC386E3E}" type="sibTrans" cxnId="{89B7066D-DD68-465D-814F-EDA1DBBC8366}">
      <dgm:prSet/>
      <dgm:spPr/>
      <dgm:t>
        <a:bodyPr/>
        <a:lstStyle/>
        <a:p>
          <a:endParaRPr lang="en-US"/>
        </a:p>
      </dgm:t>
    </dgm:pt>
    <dgm:pt modelId="{1E2A9D55-F9C5-4548-85B7-1E68AF5451F3}">
      <dgm:prSet/>
      <dgm:spPr/>
      <dgm:t>
        <a:bodyPr/>
        <a:lstStyle/>
        <a:p>
          <a:r>
            <a:rPr lang="en-US" dirty="0" smtClean="0"/>
            <a:t>Sleep Apps</a:t>
          </a:r>
        </a:p>
      </dgm:t>
    </dgm:pt>
    <dgm:pt modelId="{03EA26FA-52A9-4E6D-A6EC-4D52365991F9}" type="parTrans" cxnId="{E0E38DE1-31DF-4257-9CA6-E5CD72111174}">
      <dgm:prSet/>
      <dgm:spPr/>
      <dgm:t>
        <a:bodyPr/>
        <a:lstStyle/>
        <a:p>
          <a:endParaRPr lang="en-US"/>
        </a:p>
      </dgm:t>
    </dgm:pt>
    <dgm:pt modelId="{C3DCE295-8C8A-49A8-92EA-A149828072A5}" type="sibTrans" cxnId="{E0E38DE1-31DF-4257-9CA6-E5CD72111174}">
      <dgm:prSet/>
      <dgm:spPr/>
      <dgm:t>
        <a:bodyPr/>
        <a:lstStyle/>
        <a:p>
          <a:endParaRPr lang="en-US"/>
        </a:p>
      </dgm:t>
    </dgm:pt>
    <dgm:pt modelId="{09A18AD3-F81B-4E17-978D-3BE085BE254E}" type="pres">
      <dgm:prSet presAssocID="{990F4C78-FC8A-4446-A3A9-C9782FF80724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16B9F93-A393-490A-8100-BF525807D451}" type="pres">
      <dgm:prSet presAssocID="{353830F9-F661-46EA-8506-5B1671CEB9EF}" presName="noChildren" presStyleCnt="0"/>
      <dgm:spPr/>
    </dgm:pt>
    <dgm:pt modelId="{89AF145D-3B19-4A8E-A64E-1782859E0EC6}" type="pres">
      <dgm:prSet presAssocID="{353830F9-F661-46EA-8506-5B1671CEB9EF}" presName="gap" presStyleCnt="0"/>
      <dgm:spPr/>
    </dgm:pt>
    <dgm:pt modelId="{5FACF695-113E-460A-B705-859A1C742B36}" type="pres">
      <dgm:prSet presAssocID="{353830F9-F661-46EA-8506-5B1671CEB9EF}" presName="medCircle2" presStyleLbl="vennNode1" presStyleIdx="0" presStyleCnt="4"/>
      <dgm:spPr/>
    </dgm:pt>
    <dgm:pt modelId="{ADA2896C-0574-4B05-876A-68C06B46F197}" type="pres">
      <dgm:prSet presAssocID="{353830F9-F661-46EA-8506-5B1671CEB9EF}" presName="txLvlOnly1" presStyleLbl="revTx" presStyleIdx="0" presStyleCnt="4"/>
      <dgm:spPr/>
      <dgm:t>
        <a:bodyPr/>
        <a:lstStyle/>
        <a:p>
          <a:endParaRPr lang="en-US"/>
        </a:p>
      </dgm:t>
    </dgm:pt>
    <dgm:pt modelId="{B6A4CD1B-15AE-4FEF-88CA-58E1FCDEE7A9}" type="pres">
      <dgm:prSet presAssocID="{A452BC87-0ABF-4163-96F1-9263F0BE5607}" presName="noChildren" presStyleCnt="0"/>
      <dgm:spPr/>
    </dgm:pt>
    <dgm:pt modelId="{3DAE7B85-DF6B-499F-9C3A-3BBC7E1366C2}" type="pres">
      <dgm:prSet presAssocID="{A452BC87-0ABF-4163-96F1-9263F0BE5607}" presName="gap" presStyleCnt="0"/>
      <dgm:spPr/>
    </dgm:pt>
    <dgm:pt modelId="{2DA476DF-06FA-4AC9-B86F-FA9D77A3C439}" type="pres">
      <dgm:prSet presAssocID="{A452BC87-0ABF-4163-96F1-9263F0BE5607}" presName="medCircle2" presStyleLbl="vennNode1" presStyleIdx="1" presStyleCnt="4"/>
      <dgm:spPr/>
    </dgm:pt>
    <dgm:pt modelId="{AA8A382C-4A49-4A4C-B4E1-500EE079A9E9}" type="pres">
      <dgm:prSet presAssocID="{A452BC87-0ABF-4163-96F1-9263F0BE5607}" presName="txLvlOnly1" presStyleLbl="revTx" presStyleIdx="1" presStyleCnt="4"/>
      <dgm:spPr/>
      <dgm:t>
        <a:bodyPr/>
        <a:lstStyle/>
        <a:p>
          <a:endParaRPr lang="en-US"/>
        </a:p>
      </dgm:t>
    </dgm:pt>
    <dgm:pt modelId="{D0401EA3-F4D5-4C50-A916-A068C3FE93A1}" type="pres">
      <dgm:prSet presAssocID="{C41C6C10-A65F-4FDD-955B-A176B605D315}" presName="noChildren" presStyleCnt="0"/>
      <dgm:spPr/>
    </dgm:pt>
    <dgm:pt modelId="{B0E643CA-5F6E-420D-BD10-81FB54105632}" type="pres">
      <dgm:prSet presAssocID="{C41C6C10-A65F-4FDD-955B-A176B605D315}" presName="gap" presStyleCnt="0"/>
      <dgm:spPr/>
    </dgm:pt>
    <dgm:pt modelId="{B0DD4544-DA6B-495E-85A5-EDA6F88A11AB}" type="pres">
      <dgm:prSet presAssocID="{C41C6C10-A65F-4FDD-955B-A176B605D315}" presName="medCircle2" presStyleLbl="vennNode1" presStyleIdx="2" presStyleCnt="4"/>
      <dgm:spPr/>
    </dgm:pt>
    <dgm:pt modelId="{6716D26A-F185-45EE-80A0-50C428B923AB}" type="pres">
      <dgm:prSet presAssocID="{C41C6C10-A65F-4FDD-955B-A176B605D315}" presName="txLvlOnly1" presStyleLbl="revTx" presStyleIdx="2" presStyleCnt="4"/>
      <dgm:spPr/>
      <dgm:t>
        <a:bodyPr/>
        <a:lstStyle/>
        <a:p>
          <a:endParaRPr lang="en-US"/>
        </a:p>
      </dgm:t>
    </dgm:pt>
    <dgm:pt modelId="{F41761CF-CA26-4DF3-9B82-F6DD53551803}" type="pres">
      <dgm:prSet presAssocID="{1E2A9D55-F9C5-4548-85B7-1E68AF5451F3}" presName="noChildren" presStyleCnt="0"/>
      <dgm:spPr/>
    </dgm:pt>
    <dgm:pt modelId="{546C6163-2B2F-4FF2-BEA5-B7B7DADFC254}" type="pres">
      <dgm:prSet presAssocID="{1E2A9D55-F9C5-4548-85B7-1E68AF5451F3}" presName="gap" presStyleCnt="0"/>
      <dgm:spPr/>
    </dgm:pt>
    <dgm:pt modelId="{DE8D4D6B-9826-4644-89DD-0C080A02CEB0}" type="pres">
      <dgm:prSet presAssocID="{1E2A9D55-F9C5-4548-85B7-1E68AF5451F3}" presName="medCircle2" presStyleLbl="vennNode1" presStyleIdx="3" presStyleCnt="4"/>
      <dgm:spPr/>
    </dgm:pt>
    <dgm:pt modelId="{50B23E04-6216-4EA5-9774-F73E039AD593}" type="pres">
      <dgm:prSet presAssocID="{1E2A9D55-F9C5-4548-85B7-1E68AF5451F3}" presName="txLvlOnly1" presStyleLbl="revTx" presStyleIdx="3" presStyleCnt="4"/>
      <dgm:spPr/>
      <dgm:t>
        <a:bodyPr/>
        <a:lstStyle/>
        <a:p>
          <a:endParaRPr lang="en-US"/>
        </a:p>
      </dgm:t>
    </dgm:pt>
  </dgm:ptLst>
  <dgm:cxnLst>
    <dgm:cxn modelId="{E0E38DE1-31DF-4257-9CA6-E5CD72111174}" srcId="{990F4C78-FC8A-4446-A3A9-C9782FF80724}" destId="{1E2A9D55-F9C5-4548-85B7-1E68AF5451F3}" srcOrd="3" destOrd="0" parTransId="{03EA26FA-52A9-4E6D-A6EC-4D52365991F9}" sibTransId="{C3DCE295-8C8A-49A8-92EA-A149828072A5}"/>
    <dgm:cxn modelId="{FB536483-ED63-436B-968F-3ED44A0AF3AC}" type="presOf" srcId="{C41C6C10-A65F-4FDD-955B-A176B605D315}" destId="{6716D26A-F185-45EE-80A0-50C428B923AB}" srcOrd="0" destOrd="0" presId="urn:microsoft.com/office/officeart/2008/layout/VerticalCircleList"/>
    <dgm:cxn modelId="{D678D733-B518-484D-AEE0-FC8C0648B0F4}" type="presOf" srcId="{A452BC87-0ABF-4163-96F1-9263F0BE5607}" destId="{AA8A382C-4A49-4A4C-B4E1-500EE079A9E9}" srcOrd="0" destOrd="0" presId="urn:microsoft.com/office/officeart/2008/layout/VerticalCircleList"/>
    <dgm:cxn modelId="{0582F5A9-F05D-4CE9-B29F-FE6D25EB26CB}" srcId="{990F4C78-FC8A-4446-A3A9-C9782FF80724}" destId="{353830F9-F661-46EA-8506-5B1671CEB9EF}" srcOrd="0" destOrd="0" parTransId="{5BF4D27F-3296-49EC-A130-8A3C6FA7E612}" sibTransId="{5D2D87DA-90E6-4BFA-B610-FC82218480EB}"/>
    <dgm:cxn modelId="{5CF0A967-1EBC-40F7-980B-EE146F304442}" type="presOf" srcId="{1E2A9D55-F9C5-4548-85B7-1E68AF5451F3}" destId="{50B23E04-6216-4EA5-9774-F73E039AD593}" srcOrd="0" destOrd="0" presId="urn:microsoft.com/office/officeart/2008/layout/VerticalCircleList"/>
    <dgm:cxn modelId="{55F0A95B-6548-4CF1-89C2-650058BB4978}" type="presOf" srcId="{353830F9-F661-46EA-8506-5B1671CEB9EF}" destId="{ADA2896C-0574-4B05-876A-68C06B46F197}" srcOrd="0" destOrd="0" presId="urn:microsoft.com/office/officeart/2008/layout/VerticalCircleList"/>
    <dgm:cxn modelId="{89B7066D-DD68-465D-814F-EDA1DBBC8366}" srcId="{990F4C78-FC8A-4446-A3A9-C9782FF80724}" destId="{C41C6C10-A65F-4FDD-955B-A176B605D315}" srcOrd="2" destOrd="0" parTransId="{4B76950F-5BE9-4E58-B3FE-5B66B50AFDA7}" sibTransId="{D35AB935-99BE-486E-B317-3DC1EC386E3E}"/>
    <dgm:cxn modelId="{7322CB18-80A0-4C72-A253-DFC751AAFCF5}" type="presOf" srcId="{990F4C78-FC8A-4446-A3A9-C9782FF80724}" destId="{09A18AD3-F81B-4E17-978D-3BE085BE254E}" srcOrd="0" destOrd="0" presId="urn:microsoft.com/office/officeart/2008/layout/VerticalCircleList"/>
    <dgm:cxn modelId="{6FA2F01D-5684-41D3-97B5-A77D068E3538}" srcId="{990F4C78-FC8A-4446-A3A9-C9782FF80724}" destId="{A452BC87-0ABF-4163-96F1-9263F0BE5607}" srcOrd="1" destOrd="0" parTransId="{81B68CD0-7AD8-43BF-9CB1-A95EA6C09A7D}" sibTransId="{6DCCFE3B-F281-4242-8805-7417EA01BF0A}"/>
    <dgm:cxn modelId="{6CC9296D-5424-46D2-BFE7-C0F12316E1BD}" type="presParOf" srcId="{09A18AD3-F81B-4E17-978D-3BE085BE254E}" destId="{916B9F93-A393-490A-8100-BF525807D451}" srcOrd="0" destOrd="0" presId="urn:microsoft.com/office/officeart/2008/layout/VerticalCircleList"/>
    <dgm:cxn modelId="{B6444273-E29E-4858-A45A-73B2FA55AAB5}" type="presParOf" srcId="{916B9F93-A393-490A-8100-BF525807D451}" destId="{89AF145D-3B19-4A8E-A64E-1782859E0EC6}" srcOrd="0" destOrd="0" presId="urn:microsoft.com/office/officeart/2008/layout/VerticalCircleList"/>
    <dgm:cxn modelId="{ECA9B312-97B7-4920-A4DF-A56F097D07C1}" type="presParOf" srcId="{916B9F93-A393-490A-8100-BF525807D451}" destId="{5FACF695-113E-460A-B705-859A1C742B36}" srcOrd="1" destOrd="0" presId="urn:microsoft.com/office/officeart/2008/layout/VerticalCircleList"/>
    <dgm:cxn modelId="{610E1AEB-E08A-4909-9E11-02632AD417D1}" type="presParOf" srcId="{916B9F93-A393-490A-8100-BF525807D451}" destId="{ADA2896C-0574-4B05-876A-68C06B46F197}" srcOrd="2" destOrd="0" presId="urn:microsoft.com/office/officeart/2008/layout/VerticalCircleList"/>
    <dgm:cxn modelId="{678C7DDD-9686-4B47-A751-AC78E15BAB08}" type="presParOf" srcId="{09A18AD3-F81B-4E17-978D-3BE085BE254E}" destId="{B6A4CD1B-15AE-4FEF-88CA-58E1FCDEE7A9}" srcOrd="1" destOrd="0" presId="urn:microsoft.com/office/officeart/2008/layout/VerticalCircleList"/>
    <dgm:cxn modelId="{8FB5C90C-F312-46BD-BB4B-61F1870616A1}" type="presParOf" srcId="{B6A4CD1B-15AE-4FEF-88CA-58E1FCDEE7A9}" destId="{3DAE7B85-DF6B-499F-9C3A-3BBC7E1366C2}" srcOrd="0" destOrd="0" presId="urn:microsoft.com/office/officeart/2008/layout/VerticalCircleList"/>
    <dgm:cxn modelId="{838D2A42-282F-4572-856D-63809D90DD37}" type="presParOf" srcId="{B6A4CD1B-15AE-4FEF-88CA-58E1FCDEE7A9}" destId="{2DA476DF-06FA-4AC9-B86F-FA9D77A3C439}" srcOrd="1" destOrd="0" presId="urn:microsoft.com/office/officeart/2008/layout/VerticalCircleList"/>
    <dgm:cxn modelId="{FB9CA5FB-C1C2-47AC-B612-849118AC275B}" type="presParOf" srcId="{B6A4CD1B-15AE-4FEF-88CA-58E1FCDEE7A9}" destId="{AA8A382C-4A49-4A4C-B4E1-500EE079A9E9}" srcOrd="2" destOrd="0" presId="urn:microsoft.com/office/officeart/2008/layout/VerticalCircleList"/>
    <dgm:cxn modelId="{2E136DA7-A837-47FC-BDDA-32ADB84E10D2}" type="presParOf" srcId="{09A18AD3-F81B-4E17-978D-3BE085BE254E}" destId="{D0401EA3-F4D5-4C50-A916-A068C3FE93A1}" srcOrd="2" destOrd="0" presId="urn:microsoft.com/office/officeart/2008/layout/VerticalCircleList"/>
    <dgm:cxn modelId="{0B665B44-6AC5-4CE6-AA1A-5FB6F7F47E84}" type="presParOf" srcId="{D0401EA3-F4D5-4C50-A916-A068C3FE93A1}" destId="{B0E643CA-5F6E-420D-BD10-81FB54105632}" srcOrd="0" destOrd="0" presId="urn:microsoft.com/office/officeart/2008/layout/VerticalCircleList"/>
    <dgm:cxn modelId="{F4C67843-72E3-49E8-9C96-84B5B8321110}" type="presParOf" srcId="{D0401EA3-F4D5-4C50-A916-A068C3FE93A1}" destId="{B0DD4544-DA6B-495E-85A5-EDA6F88A11AB}" srcOrd="1" destOrd="0" presId="urn:microsoft.com/office/officeart/2008/layout/VerticalCircleList"/>
    <dgm:cxn modelId="{8E7C0F36-771A-4393-A12C-5E6CB6685BB3}" type="presParOf" srcId="{D0401EA3-F4D5-4C50-A916-A068C3FE93A1}" destId="{6716D26A-F185-45EE-80A0-50C428B923AB}" srcOrd="2" destOrd="0" presId="urn:microsoft.com/office/officeart/2008/layout/VerticalCircleList"/>
    <dgm:cxn modelId="{77045815-9895-4EB2-84F0-EE058E551751}" type="presParOf" srcId="{09A18AD3-F81B-4E17-978D-3BE085BE254E}" destId="{F41761CF-CA26-4DF3-9B82-F6DD53551803}" srcOrd="3" destOrd="0" presId="urn:microsoft.com/office/officeart/2008/layout/VerticalCircleList"/>
    <dgm:cxn modelId="{3FDF0E8D-257E-48FD-98A4-811F9ADAB7A6}" type="presParOf" srcId="{F41761CF-CA26-4DF3-9B82-F6DD53551803}" destId="{546C6163-2B2F-4FF2-BEA5-B7B7DADFC254}" srcOrd="0" destOrd="0" presId="urn:microsoft.com/office/officeart/2008/layout/VerticalCircleList"/>
    <dgm:cxn modelId="{D2AFDA77-F8B0-46B7-89D9-043531413917}" type="presParOf" srcId="{F41761CF-CA26-4DF3-9B82-F6DD53551803}" destId="{DE8D4D6B-9826-4644-89DD-0C080A02CEB0}" srcOrd="1" destOrd="0" presId="urn:microsoft.com/office/officeart/2008/layout/VerticalCircleList"/>
    <dgm:cxn modelId="{283051E5-7635-42F5-9520-7C0D2D0EDBB2}" type="presParOf" srcId="{F41761CF-CA26-4DF3-9B82-F6DD53551803}" destId="{50B23E04-6216-4EA5-9774-F73E039AD593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0F4C78-FC8A-4446-A3A9-C9782FF8072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3830F9-F661-46EA-8506-5B1671CEB9EF}">
      <dgm:prSet/>
      <dgm:spPr/>
      <dgm:t>
        <a:bodyPr/>
        <a:lstStyle/>
        <a:p>
          <a:r>
            <a:rPr lang="en-US" dirty="0" smtClean="0"/>
            <a:t>The Power of Habit</a:t>
          </a:r>
          <a:endParaRPr lang="en-US" dirty="0"/>
        </a:p>
      </dgm:t>
    </dgm:pt>
    <dgm:pt modelId="{5BF4D27F-3296-49EC-A130-8A3C6FA7E612}" type="parTrans" cxnId="{0582F5A9-F05D-4CE9-B29F-FE6D25EB26CB}">
      <dgm:prSet/>
      <dgm:spPr/>
      <dgm:t>
        <a:bodyPr/>
        <a:lstStyle/>
        <a:p>
          <a:endParaRPr lang="en-US"/>
        </a:p>
      </dgm:t>
    </dgm:pt>
    <dgm:pt modelId="{5D2D87DA-90E6-4BFA-B610-FC82218480EB}" type="sibTrans" cxnId="{0582F5A9-F05D-4CE9-B29F-FE6D25EB26CB}">
      <dgm:prSet/>
      <dgm:spPr/>
      <dgm:t>
        <a:bodyPr/>
        <a:lstStyle/>
        <a:p>
          <a:endParaRPr lang="en-US"/>
        </a:p>
      </dgm:t>
    </dgm:pt>
    <dgm:pt modelId="{09A18AD3-F81B-4E17-978D-3BE085BE254E}" type="pres">
      <dgm:prSet presAssocID="{990F4C78-FC8A-4446-A3A9-C9782FF80724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16B9F93-A393-490A-8100-BF525807D451}" type="pres">
      <dgm:prSet presAssocID="{353830F9-F661-46EA-8506-5B1671CEB9EF}" presName="noChildren" presStyleCnt="0"/>
      <dgm:spPr/>
    </dgm:pt>
    <dgm:pt modelId="{89AF145D-3B19-4A8E-A64E-1782859E0EC6}" type="pres">
      <dgm:prSet presAssocID="{353830F9-F661-46EA-8506-5B1671CEB9EF}" presName="gap" presStyleCnt="0"/>
      <dgm:spPr/>
    </dgm:pt>
    <dgm:pt modelId="{5FACF695-113E-460A-B705-859A1C742B36}" type="pres">
      <dgm:prSet presAssocID="{353830F9-F661-46EA-8506-5B1671CEB9EF}" presName="medCircle2" presStyleLbl="vennNode1" presStyleIdx="0" presStyleCnt="1"/>
      <dgm:spPr/>
    </dgm:pt>
    <dgm:pt modelId="{ADA2896C-0574-4B05-876A-68C06B46F197}" type="pres">
      <dgm:prSet presAssocID="{353830F9-F661-46EA-8506-5B1671CEB9EF}" presName="txLvlOnly1" presStyleLbl="revTx" presStyleIdx="0" presStyleCnt="1"/>
      <dgm:spPr/>
      <dgm:t>
        <a:bodyPr/>
        <a:lstStyle/>
        <a:p>
          <a:endParaRPr lang="en-US"/>
        </a:p>
      </dgm:t>
    </dgm:pt>
  </dgm:ptLst>
  <dgm:cxnLst>
    <dgm:cxn modelId="{0582F5A9-F05D-4CE9-B29F-FE6D25EB26CB}" srcId="{990F4C78-FC8A-4446-A3A9-C9782FF80724}" destId="{353830F9-F661-46EA-8506-5B1671CEB9EF}" srcOrd="0" destOrd="0" parTransId="{5BF4D27F-3296-49EC-A130-8A3C6FA7E612}" sibTransId="{5D2D87DA-90E6-4BFA-B610-FC82218480EB}"/>
    <dgm:cxn modelId="{32186940-EB06-444B-897B-7EF00DE83CCF}" type="presOf" srcId="{990F4C78-FC8A-4446-A3A9-C9782FF80724}" destId="{09A18AD3-F81B-4E17-978D-3BE085BE254E}" srcOrd="0" destOrd="0" presId="urn:microsoft.com/office/officeart/2008/layout/VerticalCircleList"/>
    <dgm:cxn modelId="{2652A14A-AA79-4310-8294-F8DA5DD3BA52}" type="presOf" srcId="{353830F9-F661-46EA-8506-5B1671CEB9EF}" destId="{ADA2896C-0574-4B05-876A-68C06B46F197}" srcOrd="0" destOrd="0" presId="urn:microsoft.com/office/officeart/2008/layout/VerticalCircleList"/>
    <dgm:cxn modelId="{1EBF4D59-4C63-444E-89C7-759CC0B1739F}" type="presParOf" srcId="{09A18AD3-F81B-4E17-978D-3BE085BE254E}" destId="{916B9F93-A393-490A-8100-BF525807D451}" srcOrd="0" destOrd="0" presId="urn:microsoft.com/office/officeart/2008/layout/VerticalCircleList"/>
    <dgm:cxn modelId="{152C574B-10A5-4403-8289-76A747EA8431}" type="presParOf" srcId="{916B9F93-A393-490A-8100-BF525807D451}" destId="{89AF145D-3B19-4A8E-A64E-1782859E0EC6}" srcOrd="0" destOrd="0" presId="urn:microsoft.com/office/officeart/2008/layout/VerticalCircleList"/>
    <dgm:cxn modelId="{6FDC37C2-EDA6-4CE9-8E9C-667C1EB1F4E3}" type="presParOf" srcId="{916B9F93-A393-490A-8100-BF525807D451}" destId="{5FACF695-113E-460A-B705-859A1C742B36}" srcOrd="1" destOrd="0" presId="urn:microsoft.com/office/officeart/2008/layout/VerticalCircleList"/>
    <dgm:cxn modelId="{CE60378F-9F36-4D15-BAB8-56E95AA62000}" type="presParOf" srcId="{916B9F93-A393-490A-8100-BF525807D451}" destId="{ADA2896C-0574-4B05-876A-68C06B46F197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0F4C78-FC8A-4446-A3A9-C9782FF8072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19258E-0A7A-4AE1-B84A-7427E5CFE17B}">
      <dgm:prSet/>
      <dgm:spPr/>
      <dgm:t>
        <a:bodyPr/>
        <a:lstStyle/>
        <a:p>
          <a:r>
            <a:rPr lang="en-US" dirty="0" smtClean="0">
              <a:solidFill>
                <a:schemeClr val="accent3"/>
              </a:solidFill>
            </a:rPr>
            <a:t>Cue</a:t>
          </a:r>
          <a:endParaRPr lang="en-US" dirty="0">
            <a:solidFill>
              <a:schemeClr val="accent3"/>
            </a:solidFill>
          </a:endParaRPr>
        </a:p>
      </dgm:t>
    </dgm:pt>
    <dgm:pt modelId="{6995A025-A6BA-443C-B6D7-747E1281E2B8}" type="parTrans" cxnId="{3DECDCA8-8030-4995-84BC-262506D85398}">
      <dgm:prSet/>
      <dgm:spPr/>
      <dgm:t>
        <a:bodyPr/>
        <a:lstStyle/>
        <a:p>
          <a:endParaRPr lang="en-US">
            <a:solidFill>
              <a:schemeClr val="accent3"/>
            </a:solidFill>
          </a:endParaRPr>
        </a:p>
      </dgm:t>
    </dgm:pt>
    <dgm:pt modelId="{819A1493-7D0A-4033-BC1B-31F344F6A2DF}" type="sibTrans" cxnId="{3DECDCA8-8030-4995-84BC-262506D85398}">
      <dgm:prSet/>
      <dgm:spPr/>
      <dgm:t>
        <a:bodyPr/>
        <a:lstStyle/>
        <a:p>
          <a:endParaRPr lang="en-US">
            <a:solidFill>
              <a:schemeClr val="accent3"/>
            </a:solidFill>
          </a:endParaRPr>
        </a:p>
      </dgm:t>
    </dgm:pt>
    <dgm:pt modelId="{46DA38FB-E454-4015-8A3C-3B482DFA6C0D}">
      <dgm:prSet/>
      <dgm:spPr/>
      <dgm:t>
        <a:bodyPr/>
        <a:lstStyle/>
        <a:p>
          <a:r>
            <a:rPr lang="en-US" dirty="0" smtClean="0">
              <a:solidFill>
                <a:schemeClr val="accent3"/>
              </a:solidFill>
            </a:rPr>
            <a:t>Response</a:t>
          </a:r>
          <a:endParaRPr lang="en-US" dirty="0">
            <a:solidFill>
              <a:schemeClr val="accent3"/>
            </a:solidFill>
          </a:endParaRPr>
        </a:p>
      </dgm:t>
    </dgm:pt>
    <dgm:pt modelId="{31D6ED12-6969-4DC6-B51E-B46AC5B59FF5}" type="parTrans" cxnId="{5A516F72-6062-4E40-A09A-8B1DAE9C2AF0}">
      <dgm:prSet/>
      <dgm:spPr/>
      <dgm:t>
        <a:bodyPr/>
        <a:lstStyle/>
        <a:p>
          <a:endParaRPr lang="en-US">
            <a:solidFill>
              <a:schemeClr val="accent3"/>
            </a:solidFill>
          </a:endParaRPr>
        </a:p>
      </dgm:t>
    </dgm:pt>
    <dgm:pt modelId="{81DC3753-B2C3-482B-A2F9-7122A58206C9}" type="sibTrans" cxnId="{5A516F72-6062-4E40-A09A-8B1DAE9C2AF0}">
      <dgm:prSet/>
      <dgm:spPr/>
      <dgm:t>
        <a:bodyPr/>
        <a:lstStyle/>
        <a:p>
          <a:endParaRPr lang="en-US">
            <a:solidFill>
              <a:schemeClr val="accent3"/>
            </a:solidFill>
          </a:endParaRPr>
        </a:p>
      </dgm:t>
    </dgm:pt>
    <dgm:pt modelId="{96375B83-28BE-4FD0-A960-94101F74BBDE}">
      <dgm:prSet/>
      <dgm:spPr/>
      <dgm:t>
        <a:bodyPr/>
        <a:lstStyle/>
        <a:p>
          <a:r>
            <a:rPr lang="en-US" dirty="0" smtClean="0">
              <a:solidFill>
                <a:schemeClr val="accent3"/>
              </a:solidFill>
            </a:rPr>
            <a:t>Reward</a:t>
          </a:r>
          <a:endParaRPr lang="en-US" dirty="0">
            <a:solidFill>
              <a:schemeClr val="accent3"/>
            </a:solidFill>
          </a:endParaRPr>
        </a:p>
      </dgm:t>
    </dgm:pt>
    <dgm:pt modelId="{AB56BDD4-8621-4929-B626-F96A867974C4}" type="parTrans" cxnId="{008A7183-A9AC-4829-8F07-E5ED8879D424}">
      <dgm:prSet/>
      <dgm:spPr/>
      <dgm:t>
        <a:bodyPr/>
        <a:lstStyle/>
        <a:p>
          <a:endParaRPr lang="en-US">
            <a:solidFill>
              <a:schemeClr val="accent3"/>
            </a:solidFill>
          </a:endParaRPr>
        </a:p>
      </dgm:t>
    </dgm:pt>
    <dgm:pt modelId="{B487AE6B-8E2D-4559-ADE4-CDF65E9CDCBF}" type="sibTrans" cxnId="{008A7183-A9AC-4829-8F07-E5ED8879D424}">
      <dgm:prSet/>
      <dgm:spPr/>
      <dgm:t>
        <a:bodyPr/>
        <a:lstStyle/>
        <a:p>
          <a:endParaRPr lang="en-US">
            <a:solidFill>
              <a:schemeClr val="accent3"/>
            </a:solidFill>
          </a:endParaRPr>
        </a:p>
      </dgm:t>
    </dgm:pt>
    <dgm:pt modelId="{FABDCB9D-3AF9-44C4-B33D-C437FE2AC9FB}" type="pres">
      <dgm:prSet presAssocID="{990F4C78-FC8A-4446-A3A9-C9782FF807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6432DD-7C58-4401-820E-1289A9D13516}" type="pres">
      <dgm:prSet presAssocID="{9319258E-0A7A-4AE1-B84A-7427E5CFE17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D0A45-AFD1-4265-AB79-52AFDE9972AD}" type="pres">
      <dgm:prSet presAssocID="{819A1493-7D0A-4033-BC1B-31F344F6A2DF}" presName="parTxOnlySpace" presStyleCnt="0"/>
      <dgm:spPr/>
    </dgm:pt>
    <dgm:pt modelId="{B6C2DA56-5A34-47B5-BB26-CED7DC7EE0CC}" type="pres">
      <dgm:prSet presAssocID="{46DA38FB-E454-4015-8A3C-3B482DFA6C0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4FA36-5CB4-4CF5-A541-A76A27168225}" type="pres">
      <dgm:prSet presAssocID="{81DC3753-B2C3-482B-A2F9-7122A58206C9}" presName="parTxOnlySpace" presStyleCnt="0"/>
      <dgm:spPr/>
    </dgm:pt>
    <dgm:pt modelId="{697F1E64-5F2D-4245-B14E-33EA17431100}" type="pres">
      <dgm:prSet presAssocID="{96375B83-28BE-4FD0-A960-94101F74BBD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A7183-A9AC-4829-8F07-E5ED8879D424}" srcId="{990F4C78-FC8A-4446-A3A9-C9782FF80724}" destId="{96375B83-28BE-4FD0-A960-94101F74BBDE}" srcOrd="2" destOrd="0" parTransId="{AB56BDD4-8621-4929-B626-F96A867974C4}" sibTransId="{B487AE6B-8E2D-4559-ADE4-CDF65E9CDCBF}"/>
    <dgm:cxn modelId="{B845FF12-93CC-4771-A37E-51736C6DFF00}" type="presOf" srcId="{990F4C78-FC8A-4446-A3A9-C9782FF80724}" destId="{FABDCB9D-3AF9-44C4-B33D-C437FE2AC9FB}" srcOrd="0" destOrd="0" presId="urn:microsoft.com/office/officeart/2005/8/layout/chevron1"/>
    <dgm:cxn modelId="{39A3BD1D-BA76-4166-A04C-7F30D474F871}" type="presOf" srcId="{96375B83-28BE-4FD0-A960-94101F74BBDE}" destId="{697F1E64-5F2D-4245-B14E-33EA17431100}" srcOrd="0" destOrd="0" presId="urn:microsoft.com/office/officeart/2005/8/layout/chevron1"/>
    <dgm:cxn modelId="{3DECDCA8-8030-4995-84BC-262506D85398}" srcId="{990F4C78-FC8A-4446-A3A9-C9782FF80724}" destId="{9319258E-0A7A-4AE1-B84A-7427E5CFE17B}" srcOrd="0" destOrd="0" parTransId="{6995A025-A6BA-443C-B6D7-747E1281E2B8}" sibTransId="{819A1493-7D0A-4033-BC1B-31F344F6A2DF}"/>
    <dgm:cxn modelId="{905F5BAF-ED5B-4DE1-B746-9C7E8D769EE1}" type="presOf" srcId="{9319258E-0A7A-4AE1-B84A-7427E5CFE17B}" destId="{576432DD-7C58-4401-820E-1289A9D13516}" srcOrd="0" destOrd="0" presId="urn:microsoft.com/office/officeart/2005/8/layout/chevron1"/>
    <dgm:cxn modelId="{5A516F72-6062-4E40-A09A-8B1DAE9C2AF0}" srcId="{990F4C78-FC8A-4446-A3A9-C9782FF80724}" destId="{46DA38FB-E454-4015-8A3C-3B482DFA6C0D}" srcOrd="1" destOrd="0" parTransId="{31D6ED12-6969-4DC6-B51E-B46AC5B59FF5}" sibTransId="{81DC3753-B2C3-482B-A2F9-7122A58206C9}"/>
    <dgm:cxn modelId="{4A68E58A-3518-4016-981A-23E67364B97B}" type="presOf" srcId="{46DA38FB-E454-4015-8A3C-3B482DFA6C0D}" destId="{B6C2DA56-5A34-47B5-BB26-CED7DC7EE0CC}" srcOrd="0" destOrd="0" presId="urn:microsoft.com/office/officeart/2005/8/layout/chevron1"/>
    <dgm:cxn modelId="{451420DD-3ED1-4387-849C-DB847E3D0CE8}" type="presParOf" srcId="{FABDCB9D-3AF9-44C4-B33D-C437FE2AC9FB}" destId="{576432DD-7C58-4401-820E-1289A9D13516}" srcOrd="0" destOrd="0" presId="urn:microsoft.com/office/officeart/2005/8/layout/chevron1"/>
    <dgm:cxn modelId="{5A4397CC-090E-4D14-97AC-E304D9B139A2}" type="presParOf" srcId="{FABDCB9D-3AF9-44C4-B33D-C437FE2AC9FB}" destId="{731D0A45-AFD1-4265-AB79-52AFDE9972AD}" srcOrd="1" destOrd="0" presId="urn:microsoft.com/office/officeart/2005/8/layout/chevron1"/>
    <dgm:cxn modelId="{21869C8B-DF32-4A69-A84C-F3BFB280D915}" type="presParOf" srcId="{FABDCB9D-3AF9-44C4-B33D-C437FE2AC9FB}" destId="{B6C2DA56-5A34-47B5-BB26-CED7DC7EE0CC}" srcOrd="2" destOrd="0" presId="urn:microsoft.com/office/officeart/2005/8/layout/chevron1"/>
    <dgm:cxn modelId="{EB0A23F0-E2D2-41EE-AC53-DC48BEB9BE14}" type="presParOf" srcId="{FABDCB9D-3AF9-44C4-B33D-C437FE2AC9FB}" destId="{B9A4FA36-5CB4-4CF5-A541-A76A27168225}" srcOrd="3" destOrd="0" presId="urn:microsoft.com/office/officeart/2005/8/layout/chevron1"/>
    <dgm:cxn modelId="{5B634F0F-83F9-4637-8993-A085DD01BB35}" type="presParOf" srcId="{FABDCB9D-3AF9-44C4-B33D-C437FE2AC9FB}" destId="{697F1E64-5F2D-4245-B14E-33EA1743110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0F4C78-FC8A-4446-A3A9-C9782FF8072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3830F9-F661-46EA-8506-5B1671CEB9EF}">
      <dgm:prSet/>
      <dgm:spPr/>
      <dgm:t>
        <a:bodyPr/>
        <a:lstStyle/>
        <a:p>
          <a:r>
            <a:rPr lang="en-US" dirty="0" smtClean="0"/>
            <a:t>Influencer</a:t>
          </a:r>
          <a:endParaRPr lang="en-US" dirty="0"/>
        </a:p>
      </dgm:t>
    </dgm:pt>
    <dgm:pt modelId="{5BF4D27F-3296-49EC-A130-8A3C6FA7E612}" type="parTrans" cxnId="{0582F5A9-F05D-4CE9-B29F-FE6D25EB26CB}">
      <dgm:prSet/>
      <dgm:spPr/>
      <dgm:t>
        <a:bodyPr/>
        <a:lstStyle/>
        <a:p>
          <a:endParaRPr lang="en-US"/>
        </a:p>
      </dgm:t>
    </dgm:pt>
    <dgm:pt modelId="{5D2D87DA-90E6-4BFA-B610-FC82218480EB}" type="sibTrans" cxnId="{0582F5A9-F05D-4CE9-B29F-FE6D25EB26CB}">
      <dgm:prSet/>
      <dgm:spPr/>
      <dgm:t>
        <a:bodyPr/>
        <a:lstStyle/>
        <a:p>
          <a:endParaRPr lang="en-US"/>
        </a:p>
      </dgm:t>
    </dgm:pt>
    <dgm:pt modelId="{A452BC87-0ABF-4163-96F1-9263F0BE5607}">
      <dgm:prSet/>
      <dgm:spPr/>
      <dgm:t>
        <a:bodyPr/>
        <a:lstStyle/>
        <a:p>
          <a:r>
            <a:rPr lang="en-US" dirty="0" smtClean="0"/>
            <a:t>Vital Behaviors</a:t>
          </a:r>
        </a:p>
      </dgm:t>
    </dgm:pt>
    <dgm:pt modelId="{81B68CD0-7AD8-43BF-9CB1-A95EA6C09A7D}" type="parTrans" cxnId="{6FA2F01D-5684-41D3-97B5-A77D068E3538}">
      <dgm:prSet/>
      <dgm:spPr/>
      <dgm:t>
        <a:bodyPr/>
        <a:lstStyle/>
        <a:p>
          <a:endParaRPr lang="en-US"/>
        </a:p>
      </dgm:t>
    </dgm:pt>
    <dgm:pt modelId="{6DCCFE3B-F281-4242-8805-7417EA01BF0A}" type="sibTrans" cxnId="{6FA2F01D-5684-41D3-97B5-A77D068E3538}">
      <dgm:prSet/>
      <dgm:spPr/>
      <dgm:t>
        <a:bodyPr/>
        <a:lstStyle/>
        <a:p>
          <a:endParaRPr lang="en-US"/>
        </a:p>
      </dgm:t>
    </dgm:pt>
    <dgm:pt modelId="{C41C6C10-A65F-4FDD-955B-A176B605D315}">
      <dgm:prSet/>
      <dgm:spPr/>
      <dgm:t>
        <a:bodyPr/>
        <a:lstStyle/>
        <a:p>
          <a:r>
            <a:rPr lang="en-US" dirty="0" smtClean="0"/>
            <a:t>Six Sources of Influence</a:t>
          </a:r>
        </a:p>
      </dgm:t>
    </dgm:pt>
    <dgm:pt modelId="{4B76950F-5BE9-4E58-B3FE-5B66B50AFDA7}" type="parTrans" cxnId="{89B7066D-DD68-465D-814F-EDA1DBBC8366}">
      <dgm:prSet/>
      <dgm:spPr/>
      <dgm:t>
        <a:bodyPr/>
        <a:lstStyle/>
        <a:p>
          <a:endParaRPr lang="en-US"/>
        </a:p>
      </dgm:t>
    </dgm:pt>
    <dgm:pt modelId="{D35AB935-99BE-486E-B317-3DC1EC386E3E}" type="sibTrans" cxnId="{89B7066D-DD68-465D-814F-EDA1DBBC8366}">
      <dgm:prSet/>
      <dgm:spPr/>
      <dgm:t>
        <a:bodyPr/>
        <a:lstStyle/>
        <a:p>
          <a:endParaRPr lang="en-US"/>
        </a:p>
      </dgm:t>
    </dgm:pt>
    <dgm:pt modelId="{09A18AD3-F81B-4E17-978D-3BE085BE254E}" type="pres">
      <dgm:prSet presAssocID="{990F4C78-FC8A-4446-A3A9-C9782FF80724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16B9F93-A393-490A-8100-BF525807D451}" type="pres">
      <dgm:prSet presAssocID="{353830F9-F661-46EA-8506-5B1671CEB9EF}" presName="noChildren" presStyleCnt="0"/>
      <dgm:spPr/>
    </dgm:pt>
    <dgm:pt modelId="{89AF145D-3B19-4A8E-A64E-1782859E0EC6}" type="pres">
      <dgm:prSet presAssocID="{353830F9-F661-46EA-8506-5B1671CEB9EF}" presName="gap" presStyleCnt="0"/>
      <dgm:spPr/>
    </dgm:pt>
    <dgm:pt modelId="{5FACF695-113E-460A-B705-859A1C742B36}" type="pres">
      <dgm:prSet presAssocID="{353830F9-F661-46EA-8506-5B1671CEB9EF}" presName="medCircle2" presStyleLbl="vennNode1" presStyleIdx="0" presStyleCnt="3"/>
      <dgm:spPr/>
    </dgm:pt>
    <dgm:pt modelId="{ADA2896C-0574-4B05-876A-68C06B46F197}" type="pres">
      <dgm:prSet presAssocID="{353830F9-F661-46EA-8506-5B1671CEB9EF}" presName="txLvlOnly1" presStyleLbl="revTx" presStyleIdx="0" presStyleCnt="3"/>
      <dgm:spPr/>
      <dgm:t>
        <a:bodyPr/>
        <a:lstStyle/>
        <a:p>
          <a:endParaRPr lang="en-US"/>
        </a:p>
      </dgm:t>
    </dgm:pt>
    <dgm:pt modelId="{B6A4CD1B-15AE-4FEF-88CA-58E1FCDEE7A9}" type="pres">
      <dgm:prSet presAssocID="{A452BC87-0ABF-4163-96F1-9263F0BE5607}" presName="noChildren" presStyleCnt="0"/>
      <dgm:spPr/>
    </dgm:pt>
    <dgm:pt modelId="{3DAE7B85-DF6B-499F-9C3A-3BBC7E1366C2}" type="pres">
      <dgm:prSet presAssocID="{A452BC87-0ABF-4163-96F1-9263F0BE5607}" presName="gap" presStyleCnt="0"/>
      <dgm:spPr/>
    </dgm:pt>
    <dgm:pt modelId="{2DA476DF-06FA-4AC9-B86F-FA9D77A3C439}" type="pres">
      <dgm:prSet presAssocID="{A452BC87-0ABF-4163-96F1-9263F0BE5607}" presName="medCircle2" presStyleLbl="vennNode1" presStyleIdx="1" presStyleCnt="3"/>
      <dgm:spPr/>
    </dgm:pt>
    <dgm:pt modelId="{AA8A382C-4A49-4A4C-B4E1-500EE079A9E9}" type="pres">
      <dgm:prSet presAssocID="{A452BC87-0ABF-4163-96F1-9263F0BE5607}" presName="txLvlOnly1" presStyleLbl="revTx" presStyleIdx="1" presStyleCnt="3"/>
      <dgm:spPr/>
      <dgm:t>
        <a:bodyPr/>
        <a:lstStyle/>
        <a:p>
          <a:endParaRPr lang="en-US"/>
        </a:p>
      </dgm:t>
    </dgm:pt>
    <dgm:pt modelId="{D0401EA3-F4D5-4C50-A916-A068C3FE93A1}" type="pres">
      <dgm:prSet presAssocID="{C41C6C10-A65F-4FDD-955B-A176B605D315}" presName="noChildren" presStyleCnt="0"/>
      <dgm:spPr/>
    </dgm:pt>
    <dgm:pt modelId="{B0E643CA-5F6E-420D-BD10-81FB54105632}" type="pres">
      <dgm:prSet presAssocID="{C41C6C10-A65F-4FDD-955B-A176B605D315}" presName="gap" presStyleCnt="0"/>
      <dgm:spPr/>
    </dgm:pt>
    <dgm:pt modelId="{B0DD4544-DA6B-495E-85A5-EDA6F88A11AB}" type="pres">
      <dgm:prSet presAssocID="{C41C6C10-A65F-4FDD-955B-A176B605D315}" presName="medCircle2" presStyleLbl="vennNode1" presStyleIdx="2" presStyleCnt="3"/>
      <dgm:spPr/>
    </dgm:pt>
    <dgm:pt modelId="{6716D26A-F185-45EE-80A0-50C428B923AB}" type="pres">
      <dgm:prSet presAssocID="{C41C6C10-A65F-4FDD-955B-A176B605D315}" presName="txLvlOnly1" presStyleLbl="revTx" presStyleIdx="2" presStyleCnt="3"/>
      <dgm:spPr/>
      <dgm:t>
        <a:bodyPr/>
        <a:lstStyle/>
        <a:p>
          <a:endParaRPr lang="en-US"/>
        </a:p>
      </dgm:t>
    </dgm:pt>
  </dgm:ptLst>
  <dgm:cxnLst>
    <dgm:cxn modelId="{0582F5A9-F05D-4CE9-B29F-FE6D25EB26CB}" srcId="{990F4C78-FC8A-4446-A3A9-C9782FF80724}" destId="{353830F9-F661-46EA-8506-5B1671CEB9EF}" srcOrd="0" destOrd="0" parTransId="{5BF4D27F-3296-49EC-A130-8A3C6FA7E612}" sibTransId="{5D2D87DA-90E6-4BFA-B610-FC82218480EB}"/>
    <dgm:cxn modelId="{BC8B62AB-3A6F-485F-ACAC-FD275294A2EA}" type="presOf" srcId="{353830F9-F661-46EA-8506-5B1671CEB9EF}" destId="{ADA2896C-0574-4B05-876A-68C06B46F197}" srcOrd="0" destOrd="0" presId="urn:microsoft.com/office/officeart/2008/layout/VerticalCircleList"/>
    <dgm:cxn modelId="{F1FFA48D-3664-43DE-B46E-30CBD079B7A7}" type="presOf" srcId="{A452BC87-0ABF-4163-96F1-9263F0BE5607}" destId="{AA8A382C-4A49-4A4C-B4E1-500EE079A9E9}" srcOrd="0" destOrd="0" presId="urn:microsoft.com/office/officeart/2008/layout/VerticalCircleList"/>
    <dgm:cxn modelId="{5190665E-33C3-4CE1-8329-859A73F34DD7}" type="presOf" srcId="{990F4C78-FC8A-4446-A3A9-C9782FF80724}" destId="{09A18AD3-F81B-4E17-978D-3BE085BE254E}" srcOrd="0" destOrd="0" presId="urn:microsoft.com/office/officeart/2008/layout/VerticalCircleList"/>
    <dgm:cxn modelId="{516C7C23-0F89-45F0-8CA9-E142F6647418}" type="presOf" srcId="{C41C6C10-A65F-4FDD-955B-A176B605D315}" destId="{6716D26A-F185-45EE-80A0-50C428B923AB}" srcOrd="0" destOrd="0" presId="urn:microsoft.com/office/officeart/2008/layout/VerticalCircleList"/>
    <dgm:cxn modelId="{6FA2F01D-5684-41D3-97B5-A77D068E3538}" srcId="{990F4C78-FC8A-4446-A3A9-C9782FF80724}" destId="{A452BC87-0ABF-4163-96F1-9263F0BE5607}" srcOrd="1" destOrd="0" parTransId="{81B68CD0-7AD8-43BF-9CB1-A95EA6C09A7D}" sibTransId="{6DCCFE3B-F281-4242-8805-7417EA01BF0A}"/>
    <dgm:cxn modelId="{89B7066D-DD68-465D-814F-EDA1DBBC8366}" srcId="{990F4C78-FC8A-4446-A3A9-C9782FF80724}" destId="{C41C6C10-A65F-4FDD-955B-A176B605D315}" srcOrd="2" destOrd="0" parTransId="{4B76950F-5BE9-4E58-B3FE-5B66B50AFDA7}" sibTransId="{D35AB935-99BE-486E-B317-3DC1EC386E3E}"/>
    <dgm:cxn modelId="{2293E2CF-DC9D-48DF-8B02-F2672005FAB2}" type="presParOf" srcId="{09A18AD3-F81B-4E17-978D-3BE085BE254E}" destId="{916B9F93-A393-490A-8100-BF525807D451}" srcOrd="0" destOrd="0" presId="urn:microsoft.com/office/officeart/2008/layout/VerticalCircleList"/>
    <dgm:cxn modelId="{998AACF8-B070-4D78-9D62-E2C8191DAB91}" type="presParOf" srcId="{916B9F93-A393-490A-8100-BF525807D451}" destId="{89AF145D-3B19-4A8E-A64E-1782859E0EC6}" srcOrd="0" destOrd="0" presId="urn:microsoft.com/office/officeart/2008/layout/VerticalCircleList"/>
    <dgm:cxn modelId="{F2E7BEFC-BC31-4551-A425-3CBB393945EA}" type="presParOf" srcId="{916B9F93-A393-490A-8100-BF525807D451}" destId="{5FACF695-113E-460A-B705-859A1C742B36}" srcOrd="1" destOrd="0" presId="urn:microsoft.com/office/officeart/2008/layout/VerticalCircleList"/>
    <dgm:cxn modelId="{0C979721-61AE-42FC-99A7-AAD097570120}" type="presParOf" srcId="{916B9F93-A393-490A-8100-BF525807D451}" destId="{ADA2896C-0574-4B05-876A-68C06B46F197}" srcOrd="2" destOrd="0" presId="urn:microsoft.com/office/officeart/2008/layout/VerticalCircleList"/>
    <dgm:cxn modelId="{0E4877D1-B380-470F-B21C-8474B1C41D97}" type="presParOf" srcId="{09A18AD3-F81B-4E17-978D-3BE085BE254E}" destId="{B6A4CD1B-15AE-4FEF-88CA-58E1FCDEE7A9}" srcOrd="1" destOrd="0" presId="urn:microsoft.com/office/officeart/2008/layout/VerticalCircleList"/>
    <dgm:cxn modelId="{1D1389C6-1604-4060-869B-5A4D116D9D2B}" type="presParOf" srcId="{B6A4CD1B-15AE-4FEF-88CA-58E1FCDEE7A9}" destId="{3DAE7B85-DF6B-499F-9C3A-3BBC7E1366C2}" srcOrd="0" destOrd="0" presId="urn:microsoft.com/office/officeart/2008/layout/VerticalCircleList"/>
    <dgm:cxn modelId="{DBE39BE4-9CDD-4073-9A80-90E8BE5EB68D}" type="presParOf" srcId="{B6A4CD1B-15AE-4FEF-88CA-58E1FCDEE7A9}" destId="{2DA476DF-06FA-4AC9-B86F-FA9D77A3C439}" srcOrd="1" destOrd="0" presId="urn:microsoft.com/office/officeart/2008/layout/VerticalCircleList"/>
    <dgm:cxn modelId="{EFB52449-D0A7-41B9-99AA-EDF19BB5623B}" type="presParOf" srcId="{B6A4CD1B-15AE-4FEF-88CA-58E1FCDEE7A9}" destId="{AA8A382C-4A49-4A4C-B4E1-500EE079A9E9}" srcOrd="2" destOrd="0" presId="urn:microsoft.com/office/officeart/2008/layout/VerticalCircleList"/>
    <dgm:cxn modelId="{DFE215DA-DA32-43D2-B1BF-F202A65E0CB1}" type="presParOf" srcId="{09A18AD3-F81B-4E17-978D-3BE085BE254E}" destId="{D0401EA3-F4D5-4C50-A916-A068C3FE93A1}" srcOrd="2" destOrd="0" presId="urn:microsoft.com/office/officeart/2008/layout/VerticalCircleList"/>
    <dgm:cxn modelId="{373DC905-9D17-4150-BDED-23A2021B5195}" type="presParOf" srcId="{D0401EA3-F4D5-4C50-A916-A068C3FE93A1}" destId="{B0E643CA-5F6E-420D-BD10-81FB54105632}" srcOrd="0" destOrd="0" presId="urn:microsoft.com/office/officeart/2008/layout/VerticalCircleList"/>
    <dgm:cxn modelId="{797DDA5B-B9FE-4B60-AB03-9B5AED663EA6}" type="presParOf" srcId="{D0401EA3-F4D5-4C50-A916-A068C3FE93A1}" destId="{B0DD4544-DA6B-495E-85A5-EDA6F88A11AB}" srcOrd="1" destOrd="0" presId="urn:microsoft.com/office/officeart/2008/layout/VerticalCircleList"/>
    <dgm:cxn modelId="{078BD6DE-C263-4834-82E0-74373A6F1F38}" type="presParOf" srcId="{D0401EA3-F4D5-4C50-A916-A068C3FE93A1}" destId="{6716D26A-F185-45EE-80A0-50C428B923AB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0F4C78-FC8A-4446-A3A9-C9782FF8072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3830F9-F661-46EA-8506-5B1671CEB9EF}">
      <dgm:prSet/>
      <dgm:spPr/>
      <dgm:t>
        <a:bodyPr/>
        <a:lstStyle/>
        <a:p>
          <a:r>
            <a:rPr lang="en-US" dirty="0" smtClean="0"/>
            <a:t>Self-assessment</a:t>
          </a:r>
          <a:endParaRPr lang="en-US" dirty="0"/>
        </a:p>
      </dgm:t>
    </dgm:pt>
    <dgm:pt modelId="{5BF4D27F-3296-49EC-A130-8A3C6FA7E612}" type="parTrans" cxnId="{0582F5A9-F05D-4CE9-B29F-FE6D25EB26CB}">
      <dgm:prSet/>
      <dgm:spPr/>
      <dgm:t>
        <a:bodyPr/>
        <a:lstStyle/>
        <a:p>
          <a:endParaRPr lang="en-US"/>
        </a:p>
      </dgm:t>
    </dgm:pt>
    <dgm:pt modelId="{5D2D87DA-90E6-4BFA-B610-FC82218480EB}" type="sibTrans" cxnId="{0582F5A9-F05D-4CE9-B29F-FE6D25EB26CB}">
      <dgm:prSet/>
      <dgm:spPr/>
      <dgm:t>
        <a:bodyPr/>
        <a:lstStyle/>
        <a:p>
          <a:endParaRPr lang="en-US"/>
        </a:p>
      </dgm:t>
    </dgm:pt>
    <dgm:pt modelId="{A452BC87-0ABF-4163-96F1-9263F0BE5607}">
      <dgm:prSet/>
      <dgm:spPr/>
      <dgm:t>
        <a:bodyPr/>
        <a:lstStyle/>
        <a:p>
          <a:r>
            <a:rPr lang="en-US" dirty="0" smtClean="0"/>
            <a:t>Create</a:t>
          </a:r>
        </a:p>
      </dgm:t>
    </dgm:pt>
    <dgm:pt modelId="{81B68CD0-7AD8-43BF-9CB1-A95EA6C09A7D}" type="parTrans" cxnId="{6FA2F01D-5684-41D3-97B5-A77D068E3538}">
      <dgm:prSet/>
      <dgm:spPr/>
      <dgm:t>
        <a:bodyPr/>
        <a:lstStyle/>
        <a:p>
          <a:endParaRPr lang="en-US"/>
        </a:p>
      </dgm:t>
    </dgm:pt>
    <dgm:pt modelId="{6DCCFE3B-F281-4242-8805-7417EA01BF0A}" type="sibTrans" cxnId="{6FA2F01D-5684-41D3-97B5-A77D068E3538}">
      <dgm:prSet/>
      <dgm:spPr/>
      <dgm:t>
        <a:bodyPr/>
        <a:lstStyle/>
        <a:p>
          <a:endParaRPr lang="en-US"/>
        </a:p>
      </dgm:t>
    </dgm:pt>
    <dgm:pt modelId="{C41C6C10-A65F-4FDD-955B-A176B605D315}">
      <dgm:prSet/>
      <dgm:spPr/>
      <dgm:t>
        <a:bodyPr/>
        <a:lstStyle/>
        <a:p>
          <a:r>
            <a:rPr lang="en-US" dirty="0" smtClean="0"/>
            <a:t>Evaluate</a:t>
          </a:r>
        </a:p>
      </dgm:t>
    </dgm:pt>
    <dgm:pt modelId="{4B76950F-5BE9-4E58-B3FE-5B66B50AFDA7}" type="parTrans" cxnId="{89B7066D-DD68-465D-814F-EDA1DBBC8366}">
      <dgm:prSet/>
      <dgm:spPr/>
      <dgm:t>
        <a:bodyPr/>
        <a:lstStyle/>
        <a:p>
          <a:endParaRPr lang="en-US"/>
        </a:p>
      </dgm:t>
    </dgm:pt>
    <dgm:pt modelId="{D35AB935-99BE-486E-B317-3DC1EC386E3E}" type="sibTrans" cxnId="{89B7066D-DD68-465D-814F-EDA1DBBC8366}">
      <dgm:prSet/>
      <dgm:spPr/>
      <dgm:t>
        <a:bodyPr/>
        <a:lstStyle/>
        <a:p>
          <a:endParaRPr lang="en-US"/>
        </a:p>
      </dgm:t>
    </dgm:pt>
    <dgm:pt modelId="{9131B632-FA8F-49D2-A49E-10F4C2843A08}">
      <dgm:prSet/>
      <dgm:spPr/>
      <dgm:t>
        <a:bodyPr/>
        <a:lstStyle/>
        <a:p>
          <a:r>
            <a:rPr lang="en-US" dirty="0" smtClean="0"/>
            <a:t>Adjust</a:t>
          </a:r>
        </a:p>
      </dgm:t>
    </dgm:pt>
    <dgm:pt modelId="{2C4BE1E0-015A-4D4F-80B1-497CCE7B9A62}" type="parTrans" cxnId="{6AD19B27-4236-4A71-ADD9-0BD96D2426B9}">
      <dgm:prSet/>
      <dgm:spPr/>
    </dgm:pt>
    <dgm:pt modelId="{9AACB0DE-B15F-4805-A121-E80D5D740F1C}" type="sibTrans" cxnId="{6AD19B27-4236-4A71-ADD9-0BD96D2426B9}">
      <dgm:prSet/>
      <dgm:spPr/>
    </dgm:pt>
    <dgm:pt modelId="{09A18AD3-F81B-4E17-978D-3BE085BE254E}" type="pres">
      <dgm:prSet presAssocID="{990F4C78-FC8A-4446-A3A9-C9782FF80724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246CDF1-EC1E-4EAC-AEB4-DFE8A7441D46}" type="pres">
      <dgm:prSet presAssocID="{353830F9-F661-46EA-8506-5B1671CEB9EF}" presName="withChildren" presStyleCnt="0"/>
      <dgm:spPr/>
    </dgm:pt>
    <dgm:pt modelId="{ADAD21AB-3EEF-466D-9F22-50BFD07363C5}" type="pres">
      <dgm:prSet presAssocID="{353830F9-F661-46EA-8506-5B1671CEB9EF}" presName="bigCircle" presStyleLbl="vennNode1" presStyleIdx="0" presStyleCnt="4"/>
      <dgm:spPr/>
    </dgm:pt>
    <dgm:pt modelId="{D853C922-FDE2-456E-AD1C-8D5E717CB744}" type="pres">
      <dgm:prSet presAssocID="{353830F9-F661-46EA-8506-5B1671CEB9EF}" presName="medCircle" presStyleLbl="vennNode1" presStyleIdx="1" presStyleCnt="4"/>
      <dgm:spPr/>
    </dgm:pt>
    <dgm:pt modelId="{E8902F99-75F2-443D-A343-81C1BEDFE079}" type="pres">
      <dgm:prSet presAssocID="{353830F9-F661-46EA-8506-5B1671CEB9EF}" presName="txLvl1" presStyleLbl="revTx" presStyleIdx="0" presStyleCnt="4"/>
      <dgm:spPr/>
      <dgm:t>
        <a:bodyPr/>
        <a:lstStyle/>
        <a:p>
          <a:endParaRPr lang="en-US"/>
        </a:p>
      </dgm:t>
    </dgm:pt>
    <dgm:pt modelId="{8346BA1D-0777-4186-A43C-825B82E2E155}" type="pres">
      <dgm:prSet presAssocID="{353830F9-F661-46EA-8506-5B1671CEB9EF}" presName="lin" presStyleCnt="0"/>
      <dgm:spPr/>
    </dgm:pt>
    <dgm:pt modelId="{5E0CCA2A-302C-48E1-AAE2-71A242E6CCAA}" type="pres">
      <dgm:prSet presAssocID="{A452BC87-0ABF-4163-96F1-9263F0BE5607}" presName="txLvl2" presStyleLbl="revTx" presStyleIdx="1" presStyleCnt="4"/>
      <dgm:spPr/>
      <dgm:t>
        <a:bodyPr/>
        <a:lstStyle/>
        <a:p>
          <a:endParaRPr lang="en-US"/>
        </a:p>
      </dgm:t>
    </dgm:pt>
    <dgm:pt modelId="{2473EE59-4A8C-4D1A-BEFD-0904B184D474}" type="pres">
      <dgm:prSet presAssocID="{6DCCFE3B-F281-4242-8805-7417EA01BF0A}" presName="smCircle" presStyleLbl="vennNode1" presStyleIdx="2" presStyleCnt="4"/>
      <dgm:spPr/>
    </dgm:pt>
    <dgm:pt modelId="{7CB84C70-3FA5-4102-8049-91F1D5AC379D}" type="pres">
      <dgm:prSet presAssocID="{C41C6C10-A65F-4FDD-955B-A176B605D315}" presName="txLvl2" presStyleLbl="revTx" presStyleIdx="2" presStyleCnt="4"/>
      <dgm:spPr/>
      <dgm:t>
        <a:bodyPr/>
        <a:lstStyle/>
        <a:p>
          <a:endParaRPr lang="en-US"/>
        </a:p>
      </dgm:t>
    </dgm:pt>
    <dgm:pt modelId="{EFC129BB-A7FB-4303-A385-D5B823FF110B}" type="pres">
      <dgm:prSet presAssocID="{D35AB935-99BE-486E-B317-3DC1EC386E3E}" presName="smCircle" presStyleLbl="vennNode1" presStyleIdx="3" presStyleCnt="4"/>
      <dgm:spPr/>
    </dgm:pt>
    <dgm:pt modelId="{C5F7769A-5B64-4401-AB99-7913FE372523}" type="pres">
      <dgm:prSet presAssocID="{9131B632-FA8F-49D2-A49E-10F4C2843A08}" presName="txLvl2" presStyleLbl="revTx" presStyleIdx="3" presStyleCnt="4"/>
      <dgm:spPr/>
      <dgm:t>
        <a:bodyPr/>
        <a:lstStyle/>
        <a:p>
          <a:endParaRPr lang="en-US"/>
        </a:p>
      </dgm:t>
    </dgm:pt>
  </dgm:ptLst>
  <dgm:cxnLst>
    <dgm:cxn modelId="{4CC59C3E-946D-4CF8-A2EC-33FD6D0CEACE}" type="presOf" srcId="{9131B632-FA8F-49D2-A49E-10F4C2843A08}" destId="{C5F7769A-5B64-4401-AB99-7913FE372523}" srcOrd="0" destOrd="0" presId="urn:microsoft.com/office/officeart/2008/layout/VerticalCircleList"/>
    <dgm:cxn modelId="{6AD19B27-4236-4A71-ADD9-0BD96D2426B9}" srcId="{353830F9-F661-46EA-8506-5B1671CEB9EF}" destId="{9131B632-FA8F-49D2-A49E-10F4C2843A08}" srcOrd="2" destOrd="0" parTransId="{2C4BE1E0-015A-4D4F-80B1-497CCE7B9A62}" sibTransId="{9AACB0DE-B15F-4805-A121-E80D5D740F1C}"/>
    <dgm:cxn modelId="{C5542D93-25EA-4D7C-9E7A-D3E37C091A9B}" type="presOf" srcId="{353830F9-F661-46EA-8506-5B1671CEB9EF}" destId="{E8902F99-75F2-443D-A343-81C1BEDFE079}" srcOrd="0" destOrd="0" presId="urn:microsoft.com/office/officeart/2008/layout/VerticalCircleList"/>
    <dgm:cxn modelId="{9812F974-5AAD-4768-8033-F49C65C7F9CE}" type="presOf" srcId="{A452BC87-0ABF-4163-96F1-9263F0BE5607}" destId="{5E0CCA2A-302C-48E1-AAE2-71A242E6CCAA}" srcOrd="0" destOrd="0" presId="urn:microsoft.com/office/officeart/2008/layout/VerticalCircleList"/>
    <dgm:cxn modelId="{0582F5A9-F05D-4CE9-B29F-FE6D25EB26CB}" srcId="{990F4C78-FC8A-4446-A3A9-C9782FF80724}" destId="{353830F9-F661-46EA-8506-5B1671CEB9EF}" srcOrd="0" destOrd="0" parTransId="{5BF4D27F-3296-49EC-A130-8A3C6FA7E612}" sibTransId="{5D2D87DA-90E6-4BFA-B610-FC82218480EB}"/>
    <dgm:cxn modelId="{B1B7ADA0-B949-40A8-A42E-0837A2AAABB8}" type="presOf" srcId="{990F4C78-FC8A-4446-A3A9-C9782FF80724}" destId="{09A18AD3-F81B-4E17-978D-3BE085BE254E}" srcOrd="0" destOrd="0" presId="urn:microsoft.com/office/officeart/2008/layout/VerticalCircleList"/>
    <dgm:cxn modelId="{89B7066D-DD68-465D-814F-EDA1DBBC8366}" srcId="{353830F9-F661-46EA-8506-5B1671CEB9EF}" destId="{C41C6C10-A65F-4FDD-955B-A176B605D315}" srcOrd="1" destOrd="0" parTransId="{4B76950F-5BE9-4E58-B3FE-5B66B50AFDA7}" sibTransId="{D35AB935-99BE-486E-B317-3DC1EC386E3E}"/>
    <dgm:cxn modelId="{86499655-D96E-4830-B202-EEF96283A6F2}" type="presOf" srcId="{C41C6C10-A65F-4FDD-955B-A176B605D315}" destId="{7CB84C70-3FA5-4102-8049-91F1D5AC379D}" srcOrd="0" destOrd="0" presId="urn:microsoft.com/office/officeart/2008/layout/VerticalCircleList"/>
    <dgm:cxn modelId="{6FA2F01D-5684-41D3-97B5-A77D068E3538}" srcId="{353830F9-F661-46EA-8506-5B1671CEB9EF}" destId="{A452BC87-0ABF-4163-96F1-9263F0BE5607}" srcOrd="0" destOrd="0" parTransId="{81B68CD0-7AD8-43BF-9CB1-A95EA6C09A7D}" sibTransId="{6DCCFE3B-F281-4242-8805-7417EA01BF0A}"/>
    <dgm:cxn modelId="{E030368C-EA9F-49E8-94BF-B8B96F628C2C}" type="presParOf" srcId="{09A18AD3-F81B-4E17-978D-3BE085BE254E}" destId="{D246CDF1-EC1E-4EAC-AEB4-DFE8A7441D46}" srcOrd="0" destOrd="0" presId="urn:microsoft.com/office/officeart/2008/layout/VerticalCircleList"/>
    <dgm:cxn modelId="{0021202F-D1AA-4820-8F26-7CEFD4164E84}" type="presParOf" srcId="{D246CDF1-EC1E-4EAC-AEB4-DFE8A7441D46}" destId="{ADAD21AB-3EEF-466D-9F22-50BFD07363C5}" srcOrd="0" destOrd="0" presId="urn:microsoft.com/office/officeart/2008/layout/VerticalCircleList"/>
    <dgm:cxn modelId="{BFDAFA4C-072C-4F1C-B72D-2901B713893B}" type="presParOf" srcId="{D246CDF1-EC1E-4EAC-AEB4-DFE8A7441D46}" destId="{D853C922-FDE2-456E-AD1C-8D5E717CB744}" srcOrd="1" destOrd="0" presId="urn:microsoft.com/office/officeart/2008/layout/VerticalCircleList"/>
    <dgm:cxn modelId="{73768546-9769-474E-9D0C-1A6EC23DE644}" type="presParOf" srcId="{D246CDF1-EC1E-4EAC-AEB4-DFE8A7441D46}" destId="{E8902F99-75F2-443D-A343-81C1BEDFE079}" srcOrd="2" destOrd="0" presId="urn:microsoft.com/office/officeart/2008/layout/VerticalCircleList"/>
    <dgm:cxn modelId="{A915B6C7-A310-4682-BA46-2DC1FE4B1E23}" type="presParOf" srcId="{D246CDF1-EC1E-4EAC-AEB4-DFE8A7441D46}" destId="{8346BA1D-0777-4186-A43C-825B82E2E155}" srcOrd="3" destOrd="0" presId="urn:microsoft.com/office/officeart/2008/layout/VerticalCircleList"/>
    <dgm:cxn modelId="{1249B6F5-6A8B-410C-9EA1-BD0F054C60CE}" type="presParOf" srcId="{8346BA1D-0777-4186-A43C-825B82E2E155}" destId="{5E0CCA2A-302C-48E1-AAE2-71A242E6CCAA}" srcOrd="0" destOrd="0" presId="urn:microsoft.com/office/officeart/2008/layout/VerticalCircleList"/>
    <dgm:cxn modelId="{3DBFFA7D-A76D-46DB-AC64-4EE2ED203376}" type="presParOf" srcId="{8346BA1D-0777-4186-A43C-825B82E2E155}" destId="{2473EE59-4A8C-4D1A-BEFD-0904B184D474}" srcOrd="1" destOrd="0" presId="urn:microsoft.com/office/officeart/2008/layout/VerticalCircleList"/>
    <dgm:cxn modelId="{67D722E4-174D-4404-A715-337DECFF30C0}" type="presParOf" srcId="{8346BA1D-0777-4186-A43C-825B82E2E155}" destId="{7CB84C70-3FA5-4102-8049-91F1D5AC379D}" srcOrd="2" destOrd="0" presId="urn:microsoft.com/office/officeart/2008/layout/VerticalCircleList"/>
    <dgm:cxn modelId="{32FAED01-24C9-4039-8694-33812AF47211}" type="presParOf" srcId="{8346BA1D-0777-4186-A43C-825B82E2E155}" destId="{EFC129BB-A7FB-4303-A385-D5B823FF110B}" srcOrd="3" destOrd="0" presId="urn:microsoft.com/office/officeart/2008/layout/VerticalCircleList"/>
    <dgm:cxn modelId="{3B172031-8680-4153-BB52-5871C3D6AE85}" type="presParOf" srcId="{8346BA1D-0777-4186-A43C-825B82E2E155}" destId="{C5F7769A-5B64-4401-AB99-7913FE372523}" srcOrd="4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0F4C78-FC8A-4446-A3A9-C9782FF8072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3830F9-F661-46EA-8506-5B1671CEB9EF}">
      <dgm:prSet/>
      <dgm:spPr/>
      <dgm:t>
        <a:bodyPr/>
        <a:lstStyle/>
        <a:p>
          <a:r>
            <a:rPr lang="en-US" dirty="0" smtClean="0"/>
            <a:t>Share Your Habit</a:t>
          </a:r>
          <a:endParaRPr lang="en-US" dirty="0"/>
        </a:p>
      </dgm:t>
    </dgm:pt>
    <dgm:pt modelId="{5BF4D27F-3296-49EC-A130-8A3C6FA7E612}" type="parTrans" cxnId="{0582F5A9-F05D-4CE9-B29F-FE6D25EB26CB}">
      <dgm:prSet/>
      <dgm:spPr/>
      <dgm:t>
        <a:bodyPr/>
        <a:lstStyle/>
        <a:p>
          <a:endParaRPr lang="en-US"/>
        </a:p>
      </dgm:t>
    </dgm:pt>
    <dgm:pt modelId="{5D2D87DA-90E6-4BFA-B610-FC82218480EB}" type="sibTrans" cxnId="{0582F5A9-F05D-4CE9-B29F-FE6D25EB26CB}">
      <dgm:prSet/>
      <dgm:spPr/>
      <dgm:t>
        <a:bodyPr/>
        <a:lstStyle/>
        <a:p>
          <a:endParaRPr lang="en-US"/>
        </a:p>
      </dgm:t>
    </dgm:pt>
    <dgm:pt modelId="{A452BC87-0ABF-4163-96F1-9263F0BE5607}">
      <dgm:prSet/>
      <dgm:spPr/>
      <dgm:t>
        <a:bodyPr/>
        <a:lstStyle/>
        <a:p>
          <a:r>
            <a:rPr lang="en-US" dirty="0" smtClean="0"/>
            <a:t>Offer Feedback</a:t>
          </a:r>
        </a:p>
      </dgm:t>
    </dgm:pt>
    <dgm:pt modelId="{81B68CD0-7AD8-43BF-9CB1-A95EA6C09A7D}" type="parTrans" cxnId="{6FA2F01D-5684-41D3-97B5-A77D068E3538}">
      <dgm:prSet/>
      <dgm:spPr/>
      <dgm:t>
        <a:bodyPr/>
        <a:lstStyle/>
        <a:p>
          <a:endParaRPr lang="en-US"/>
        </a:p>
      </dgm:t>
    </dgm:pt>
    <dgm:pt modelId="{6DCCFE3B-F281-4242-8805-7417EA01BF0A}" type="sibTrans" cxnId="{6FA2F01D-5684-41D3-97B5-A77D068E3538}">
      <dgm:prSet/>
      <dgm:spPr/>
      <dgm:t>
        <a:bodyPr/>
        <a:lstStyle/>
        <a:p>
          <a:endParaRPr lang="en-US"/>
        </a:p>
      </dgm:t>
    </dgm:pt>
    <dgm:pt modelId="{FA8080ED-A0BC-4A9B-AA1F-AED3E1A792DC}">
      <dgm:prSet/>
      <dgm:spPr/>
      <dgm:t>
        <a:bodyPr/>
        <a:lstStyle/>
        <a:p>
          <a:r>
            <a:rPr lang="en-US" dirty="0" smtClean="0"/>
            <a:t>What’s positive</a:t>
          </a:r>
        </a:p>
      </dgm:t>
    </dgm:pt>
    <dgm:pt modelId="{6C8D4ACF-C9F4-4219-8184-5BFF7F8EC468}" type="parTrans" cxnId="{AB72E45D-501F-493B-B183-453ABA5C07D9}">
      <dgm:prSet/>
      <dgm:spPr/>
      <dgm:t>
        <a:bodyPr/>
        <a:lstStyle/>
        <a:p>
          <a:endParaRPr lang="en-US"/>
        </a:p>
      </dgm:t>
    </dgm:pt>
    <dgm:pt modelId="{7CF3D440-0082-485F-B6E9-0A8777873E7E}" type="sibTrans" cxnId="{AB72E45D-501F-493B-B183-453ABA5C07D9}">
      <dgm:prSet/>
      <dgm:spPr/>
      <dgm:t>
        <a:bodyPr/>
        <a:lstStyle/>
        <a:p>
          <a:endParaRPr lang="en-US"/>
        </a:p>
      </dgm:t>
    </dgm:pt>
    <dgm:pt modelId="{2CED7CB1-DA70-4000-9F5E-C1C72EE90D46}">
      <dgm:prSet/>
      <dgm:spPr/>
      <dgm:t>
        <a:bodyPr/>
        <a:lstStyle/>
        <a:p>
          <a:r>
            <a:rPr lang="en-US" dirty="0" smtClean="0"/>
            <a:t>What to increase</a:t>
          </a:r>
        </a:p>
      </dgm:t>
    </dgm:pt>
    <dgm:pt modelId="{1062709B-13D7-486F-9DD2-4CBCC4866D1C}" type="parTrans" cxnId="{5F3A3C6E-DA33-429A-9870-EFD7737D49FB}">
      <dgm:prSet/>
      <dgm:spPr/>
      <dgm:t>
        <a:bodyPr/>
        <a:lstStyle/>
        <a:p>
          <a:endParaRPr lang="en-US"/>
        </a:p>
      </dgm:t>
    </dgm:pt>
    <dgm:pt modelId="{F1D56771-5CB5-41C5-8263-0B7FD95BAD41}" type="sibTrans" cxnId="{5F3A3C6E-DA33-429A-9870-EFD7737D49FB}">
      <dgm:prSet/>
      <dgm:spPr/>
      <dgm:t>
        <a:bodyPr/>
        <a:lstStyle/>
        <a:p>
          <a:endParaRPr lang="en-US"/>
        </a:p>
      </dgm:t>
    </dgm:pt>
    <dgm:pt modelId="{F3BB758E-CCEF-4E97-A30D-5D2029531195}">
      <dgm:prSet/>
      <dgm:spPr/>
      <dgm:t>
        <a:bodyPr/>
        <a:lstStyle/>
        <a:p>
          <a:r>
            <a:rPr lang="en-US" dirty="0" smtClean="0"/>
            <a:t>Alternative options</a:t>
          </a:r>
        </a:p>
      </dgm:t>
    </dgm:pt>
    <dgm:pt modelId="{E76F0185-C4BB-40C4-A4C5-716F559B769A}" type="parTrans" cxnId="{EC1EB6D3-BF72-4CE4-BDA6-71BAD5967BBF}">
      <dgm:prSet/>
      <dgm:spPr/>
      <dgm:t>
        <a:bodyPr/>
        <a:lstStyle/>
        <a:p>
          <a:endParaRPr lang="en-US"/>
        </a:p>
      </dgm:t>
    </dgm:pt>
    <dgm:pt modelId="{8B336EB2-6787-404A-94BB-C5DAE3E4817F}" type="sibTrans" cxnId="{EC1EB6D3-BF72-4CE4-BDA6-71BAD5967BBF}">
      <dgm:prSet/>
      <dgm:spPr/>
      <dgm:t>
        <a:bodyPr/>
        <a:lstStyle/>
        <a:p>
          <a:endParaRPr lang="en-US"/>
        </a:p>
      </dgm:t>
    </dgm:pt>
    <dgm:pt modelId="{09A18AD3-F81B-4E17-978D-3BE085BE254E}" type="pres">
      <dgm:prSet presAssocID="{990F4C78-FC8A-4446-A3A9-C9782FF80724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16B9F93-A393-490A-8100-BF525807D451}" type="pres">
      <dgm:prSet presAssocID="{353830F9-F661-46EA-8506-5B1671CEB9EF}" presName="noChildren" presStyleCnt="0"/>
      <dgm:spPr/>
    </dgm:pt>
    <dgm:pt modelId="{89AF145D-3B19-4A8E-A64E-1782859E0EC6}" type="pres">
      <dgm:prSet presAssocID="{353830F9-F661-46EA-8506-5B1671CEB9EF}" presName="gap" presStyleCnt="0"/>
      <dgm:spPr/>
    </dgm:pt>
    <dgm:pt modelId="{5FACF695-113E-460A-B705-859A1C742B36}" type="pres">
      <dgm:prSet presAssocID="{353830F9-F661-46EA-8506-5B1671CEB9EF}" presName="medCircle2" presStyleLbl="vennNode1" presStyleIdx="0" presStyleCnt="5"/>
      <dgm:spPr/>
    </dgm:pt>
    <dgm:pt modelId="{ADA2896C-0574-4B05-876A-68C06B46F197}" type="pres">
      <dgm:prSet presAssocID="{353830F9-F661-46EA-8506-5B1671CEB9EF}" presName="txLvlOnly1" presStyleLbl="revTx" presStyleIdx="0" presStyleCnt="5"/>
      <dgm:spPr/>
      <dgm:t>
        <a:bodyPr/>
        <a:lstStyle/>
        <a:p>
          <a:endParaRPr lang="en-US"/>
        </a:p>
      </dgm:t>
    </dgm:pt>
    <dgm:pt modelId="{25EFD6BC-DD59-4B40-AF00-B24F87D6CFA2}" type="pres">
      <dgm:prSet presAssocID="{A452BC87-0ABF-4163-96F1-9263F0BE5607}" presName="withChildren" presStyleCnt="0"/>
      <dgm:spPr/>
    </dgm:pt>
    <dgm:pt modelId="{ABCDDCE0-67D2-4474-9E67-9695E81FCAA7}" type="pres">
      <dgm:prSet presAssocID="{A452BC87-0ABF-4163-96F1-9263F0BE5607}" presName="bigCircle" presStyleLbl="vennNode1" presStyleIdx="1" presStyleCnt="5"/>
      <dgm:spPr/>
    </dgm:pt>
    <dgm:pt modelId="{725E3294-B12E-4C1E-9C35-A7623EE8210A}" type="pres">
      <dgm:prSet presAssocID="{A452BC87-0ABF-4163-96F1-9263F0BE5607}" presName="medCircle" presStyleLbl="vennNode1" presStyleIdx="2" presStyleCnt="5"/>
      <dgm:spPr/>
    </dgm:pt>
    <dgm:pt modelId="{9148820B-4691-4A8B-8FAE-22290AEC3B2B}" type="pres">
      <dgm:prSet presAssocID="{A452BC87-0ABF-4163-96F1-9263F0BE5607}" presName="txLvl1" presStyleLbl="revTx" presStyleIdx="1" presStyleCnt="5"/>
      <dgm:spPr/>
      <dgm:t>
        <a:bodyPr/>
        <a:lstStyle/>
        <a:p>
          <a:endParaRPr lang="en-US"/>
        </a:p>
      </dgm:t>
    </dgm:pt>
    <dgm:pt modelId="{739AB770-DB60-4E9F-925C-A25CFBBDCC53}" type="pres">
      <dgm:prSet presAssocID="{A452BC87-0ABF-4163-96F1-9263F0BE5607}" presName="lin" presStyleCnt="0"/>
      <dgm:spPr/>
    </dgm:pt>
    <dgm:pt modelId="{2F7886EA-2398-4D3C-8991-B99AAD8AC81B}" type="pres">
      <dgm:prSet presAssocID="{FA8080ED-A0BC-4A9B-AA1F-AED3E1A792DC}" presName="txLvl2" presStyleLbl="revTx" presStyleIdx="2" presStyleCnt="5"/>
      <dgm:spPr/>
      <dgm:t>
        <a:bodyPr/>
        <a:lstStyle/>
        <a:p>
          <a:endParaRPr lang="en-US"/>
        </a:p>
      </dgm:t>
    </dgm:pt>
    <dgm:pt modelId="{6A51E166-807E-4029-B7A4-DE8A2B2F8EFB}" type="pres">
      <dgm:prSet presAssocID="{7CF3D440-0082-485F-B6E9-0A8777873E7E}" presName="smCircle" presStyleLbl="vennNode1" presStyleIdx="3" presStyleCnt="5"/>
      <dgm:spPr/>
    </dgm:pt>
    <dgm:pt modelId="{00641E82-87B5-4C7B-BF6F-1D0B61321E78}" type="pres">
      <dgm:prSet presAssocID="{2CED7CB1-DA70-4000-9F5E-C1C72EE90D46}" presName="txLvl2" presStyleLbl="revTx" presStyleIdx="3" presStyleCnt="5"/>
      <dgm:spPr/>
      <dgm:t>
        <a:bodyPr/>
        <a:lstStyle/>
        <a:p>
          <a:endParaRPr lang="en-US"/>
        </a:p>
      </dgm:t>
    </dgm:pt>
    <dgm:pt modelId="{2A23A194-BAFB-4257-9257-3557B1DBE0FF}" type="pres">
      <dgm:prSet presAssocID="{F1D56771-5CB5-41C5-8263-0B7FD95BAD41}" presName="smCircle" presStyleLbl="vennNode1" presStyleIdx="4" presStyleCnt="5"/>
      <dgm:spPr/>
    </dgm:pt>
    <dgm:pt modelId="{227B6EE4-27B9-49D6-8CDA-46682EC6CC97}" type="pres">
      <dgm:prSet presAssocID="{F3BB758E-CCEF-4E97-A30D-5D2029531195}" presName="txLvl2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B1EA7D82-CC64-4676-9457-161F04F64705}" type="presOf" srcId="{F3BB758E-CCEF-4E97-A30D-5D2029531195}" destId="{227B6EE4-27B9-49D6-8CDA-46682EC6CC97}" srcOrd="0" destOrd="0" presId="urn:microsoft.com/office/officeart/2008/layout/VerticalCircleList"/>
    <dgm:cxn modelId="{CA140C3E-C7A4-4F8B-8922-4B74B9D863E1}" type="presOf" srcId="{A452BC87-0ABF-4163-96F1-9263F0BE5607}" destId="{9148820B-4691-4A8B-8FAE-22290AEC3B2B}" srcOrd="0" destOrd="0" presId="urn:microsoft.com/office/officeart/2008/layout/VerticalCircleList"/>
    <dgm:cxn modelId="{EC1EB6D3-BF72-4CE4-BDA6-71BAD5967BBF}" srcId="{A452BC87-0ABF-4163-96F1-9263F0BE5607}" destId="{F3BB758E-CCEF-4E97-A30D-5D2029531195}" srcOrd="2" destOrd="0" parTransId="{E76F0185-C4BB-40C4-A4C5-716F559B769A}" sibTransId="{8B336EB2-6787-404A-94BB-C5DAE3E4817F}"/>
    <dgm:cxn modelId="{AB72E45D-501F-493B-B183-453ABA5C07D9}" srcId="{A452BC87-0ABF-4163-96F1-9263F0BE5607}" destId="{FA8080ED-A0BC-4A9B-AA1F-AED3E1A792DC}" srcOrd="0" destOrd="0" parTransId="{6C8D4ACF-C9F4-4219-8184-5BFF7F8EC468}" sibTransId="{7CF3D440-0082-485F-B6E9-0A8777873E7E}"/>
    <dgm:cxn modelId="{A8060A9B-5311-42DB-A378-63044F685444}" type="presOf" srcId="{990F4C78-FC8A-4446-A3A9-C9782FF80724}" destId="{09A18AD3-F81B-4E17-978D-3BE085BE254E}" srcOrd="0" destOrd="0" presId="urn:microsoft.com/office/officeart/2008/layout/VerticalCircleList"/>
    <dgm:cxn modelId="{5F3A3C6E-DA33-429A-9870-EFD7737D49FB}" srcId="{A452BC87-0ABF-4163-96F1-9263F0BE5607}" destId="{2CED7CB1-DA70-4000-9F5E-C1C72EE90D46}" srcOrd="1" destOrd="0" parTransId="{1062709B-13D7-486F-9DD2-4CBCC4866D1C}" sibTransId="{F1D56771-5CB5-41C5-8263-0B7FD95BAD41}"/>
    <dgm:cxn modelId="{789631B8-97B0-4A92-AF1E-208B95B08616}" type="presOf" srcId="{2CED7CB1-DA70-4000-9F5E-C1C72EE90D46}" destId="{00641E82-87B5-4C7B-BF6F-1D0B61321E78}" srcOrd="0" destOrd="0" presId="urn:microsoft.com/office/officeart/2008/layout/VerticalCircleList"/>
    <dgm:cxn modelId="{0582F5A9-F05D-4CE9-B29F-FE6D25EB26CB}" srcId="{990F4C78-FC8A-4446-A3A9-C9782FF80724}" destId="{353830F9-F661-46EA-8506-5B1671CEB9EF}" srcOrd="0" destOrd="0" parTransId="{5BF4D27F-3296-49EC-A130-8A3C6FA7E612}" sibTransId="{5D2D87DA-90E6-4BFA-B610-FC82218480EB}"/>
    <dgm:cxn modelId="{1A73D64E-A181-4ACF-BD01-3E8D17711E8C}" type="presOf" srcId="{353830F9-F661-46EA-8506-5B1671CEB9EF}" destId="{ADA2896C-0574-4B05-876A-68C06B46F197}" srcOrd="0" destOrd="0" presId="urn:microsoft.com/office/officeart/2008/layout/VerticalCircleList"/>
    <dgm:cxn modelId="{1B0C2EA4-3685-4D7C-8E41-0B34F027668C}" type="presOf" srcId="{FA8080ED-A0BC-4A9B-AA1F-AED3E1A792DC}" destId="{2F7886EA-2398-4D3C-8991-B99AAD8AC81B}" srcOrd="0" destOrd="0" presId="urn:microsoft.com/office/officeart/2008/layout/VerticalCircleList"/>
    <dgm:cxn modelId="{6FA2F01D-5684-41D3-97B5-A77D068E3538}" srcId="{990F4C78-FC8A-4446-A3A9-C9782FF80724}" destId="{A452BC87-0ABF-4163-96F1-9263F0BE5607}" srcOrd="1" destOrd="0" parTransId="{81B68CD0-7AD8-43BF-9CB1-A95EA6C09A7D}" sibTransId="{6DCCFE3B-F281-4242-8805-7417EA01BF0A}"/>
    <dgm:cxn modelId="{2756189B-E164-4013-A083-04B4E6170274}" type="presParOf" srcId="{09A18AD3-F81B-4E17-978D-3BE085BE254E}" destId="{916B9F93-A393-490A-8100-BF525807D451}" srcOrd="0" destOrd="0" presId="urn:microsoft.com/office/officeart/2008/layout/VerticalCircleList"/>
    <dgm:cxn modelId="{67E38EA2-BCE3-4ABD-AA07-D0CF7E291D05}" type="presParOf" srcId="{916B9F93-A393-490A-8100-BF525807D451}" destId="{89AF145D-3B19-4A8E-A64E-1782859E0EC6}" srcOrd="0" destOrd="0" presId="urn:microsoft.com/office/officeart/2008/layout/VerticalCircleList"/>
    <dgm:cxn modelId="{B48914DF-F608-4D2F-AEDB-0795785D3202}" type="presParOf" srcId="{916B9F93-A393-490A-8100-BF525807D451}" destId="{5FACF695-113E-460A-B705-859A1C742B36}" srcOrd="1" destOrd="0" presId="urn:microsoft.com/office/officeart/2008/layout/VerticalCircleList"/>
    <dgm:cxn modelId="{FAC56FFB-854E-4F9B-938F-328C4524EE72}" type="presParOf" srcId="{916B9F93-A393-490A-8100-BF525807D451}" destId="{ADA2896C-0574-4B05-876A-68C06B46F197}" srcOrd="2" destOrd="0" presId="urn:microsoft.com/office/officeart/2008/layout/VerticalCircleList"/>
    <dgm:cxn modelId="{9AC2574C-715C-4365-8D79-95A938D04240}" type="presParOf" srcId="{09A18AD3-F81B-4E17-978D-3BE085BE254E}" destId="{25EFD6BC-DD59-4B40-AF00-B24F87D6CFA2}" srcOrd="1" destOrd="0" presId="urn:microsoft.com/office/officeart/2008/layout/VerticalCircleList"/>
    <dgm:cxn modelId="{A5C27A97-0EBD-4C83-9199-A2411D203C8A}" type="presParOf" srcId="{25EFD6BC-DD59-4B40-AF00-B24F87D6CFA2}" destId="{ABCDDCE0-67D2-4474-9E67-9695E81FCAA7}" srcOrd="0" destOrd="0" presId="urn:microsoft.com/office/officeart/2008/layout/VerticalCircleList"/>
    <dgm:cxn modelId="{50FB2B4B-D892-405C-A1F1-CA1AA33F8E96}" type="presParOf" srcId="{25EFD6BC-DD59-4B40-AF00-B24F87D6CFA2}" destId="{725E3294-B12E-4C1E-9C35-A7623EE8210A}" srcOrd="1" destOrd="0" presId="urn:microsoft.com/office/officeart/2008/layout/VerticalCircleList"/>
    <dgm:cxn modelId="{DFA9E45C-484A-441E-AC90-46DC1DC95F95}" type="presParOf" srcId="{25EFD6BC-DD59-4B40-AF00-B24F87D6CFA2}" destId="{9148820B-4691-4A8B-8FAE-22290AEC3B2B}" srcOrd="2" destOrd="0" presId="urn:microsoft.com/office/officeart/2008/layout/VerticalCircleList"/>
    <dgm:cxn modelId="{C1778628-5A1B-4EF9-BAB1-518FACC1CDF7}" type="presParOf" srcId="{25EFD6BC-DD59-4B40-AF00-B24F87D6CFA2}" destId="{739AB770-DB60-4E9F-925C-A25CFBBDCC53}" srcOrd="3" destOrd="0" presId="urn:microsoft.com/office/officeart/2008/layout/VerticalCircleList"/>
    <dgm:cxn modelId="{32B4DC5A-AFAA-47E1-AB68-EA703177A728}" type="presParOf" srcId="{739AB770-DB60-4E9F-925C-A25CFBBDCC53}" destId="{2F7886EA-2398-4D3C-8991-B99AAD8AC81B}" srcOrd="0" destOrd="0" presId="urn:microsoft.com/office/officeart/2008/layout/VerticalCircleList"/>
    <dgm:cxn modelId="{A1A3F9C1-F7ED-42B9-A33E-CC67712A3C03}" type="presParOf" srcId="{739AB770-DB60-4E9F-925C-A25CFBBDCC53}" destId="{6A51E166-807E-4029-B7A4-DE8A2B2F8EFB}" srcOrd="1" destOrd="0" presId="urn:microsoft.com/office/officeart/2008/layout/VerticalCircleList"/>
    <dgm:cxn modelId="{D04EF57A-4EC0-4CD3-819B-A741C35E5144}" type="presParOf" srcId="{739AB770-DB60-4E9F-925C-A25CFBBDCC53}" destId="{00641E82-87B5-4C7B-BF6F-1D0B61321E78}" srcOrd="2" destOrd="0" presId="urn:microsoft.com/office/officeart/2008/layout/VerticalCircleList"/>
    <dgm:cxn modelId="{F38C7CBA-28C7-4F49-84C5-347882F0B5FC}" type="presParOf" srcId="{739AB770-DB60-4E9F-925C-A25CFBBDCC53}" destId="{2A23A194-BAFB-4257-9257-3557B1DBE0FF}" srcOrd="3" destOrd="0" presId="urn:microsoft.com/office/officeart/2008/layout/VerticalCircleList"/>
    <dgm:cxn modelId="{5E348380-2E2B-4D0C-BD4C-175F2E5400CB}" type="presParOf" srcId="{739AB770-DB60-4E9F-925C-A25CFBBDCC53}" destId="{227B6EE4-27B9-49D6-8CDA-46682EC6CC97}" srcOrd="4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0F4C78-FC8A-4446-A3A9-C9782FF8072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3830F9-F661-46EA-8506-5B1671CEB9EF}">
      <dgm:prSet/>
      <dgm:spPr/>
      <dgm:t>
        <a:bodyPr/>
        <a:lstStyle/>
        <a:p>
          <a:r>
            <a:rPr lang="en-US" dirty="0" smtClean="0"/>
            <a:t>Recap</a:t>
          </a:r>
          <a:endParaRPr lang="en-US" dirty="0"/>
        </a:p>
      </dgm:t>
    </dgm:pt>
    <dgm:pt modelId="{5BF4D27F-3296-49EC-A130-8A3C6FA7E612}" type="parTrans" cxnId="{0582F5A9-F05D-4CE9-B29F-FE6D25EB26CB}">
      <dgm:prSet/>
      <dgm:spPr/>
      <dgm:t>
        <a:bodyPr/>
        <a:lstStyle/>
        <a:p>
          <a:endParaRPr lang="en-US"/>
        </a:p>
      </dgm:t>
    </dgm:pt>
    <dgm:pt modelId="{5D2D87DA-90E6-4BFA-B610-FC82218480EB}" type="sibTrans" cxnId="{0582F5A9-F05D-4CE9-B29F-FE6D25EB26CB}">
      <dgm:prSet/>
      <dgm:spPr/>
      <dgm:t>
        <a:bodyPr/>
        <a:lstStyle/>
        <a:p>
          <a:endParaRPr lang="en-US"/>
        </a:p>
      </dgm:t>
    </dgm:pt>
    <dgm:pt modelId="{A452BC87-0ABF-4163-96F1-9263F0BE5607}">
      <dgm:prSet/>
      <dgm:spPr/>
      <dgm:t>
        <a:bodyPr/>
        <a:lstStyle/>
        <a:p>
          <a:r>
            <a:rPr lang="en-US" dirty="0" smtClean="0"/>
            <a:t>Commitment</a:t>
          </a:r>
        </a:p>
      </dgm:t>
    </dgm:pt>
    <dgm:pt modelId="{81B68CD0-7AD8-43BF-9CB1-A95EA6C09A7D}" type="parTrans" cxnId="{6FA2F01D-5684-41D3-97B5-A77D068E3538}">
      <dgm:prSet/>
      <dgm:spPr/>
      <dgm:t>
        <a:bodyPr/>
        <a:lstStyle/>
        <a:p>
          <a:endParaRPr lang="en-US"/>
        </a:p>
      </dgm:t>
    </dgm:pt>
    <dgm:pt modelId="{6DCCFE3B-F281-4242-8805-7417EA01BF0A}" type="sibTrans" cxnId="{6FA2F01D-5684-41D3-97B5-A77D068E3538}">
      <dgm:prSet/>
      <dgm:spPr/>
      <dgm:t>
        <a:bodyPr/>
        <a:lstStyle/>
        <a:p>
          <a:endParaRPr lang="en-US"/>
        </a:p>
      </dgm:t>
    </dgm:pt>
    <dgm:pt modelId="{0BFB1B2D-28EE-4B3F-A643-71691A096AD0}">
      <dgm:prSet/>
      <dgm:spPr/>
      <dgm:t>
        <a:bodyPr/>
        <a:lstStyle/>
        <a:p>
          <a:r>
            <a:rPr lang="en-US" dirty="0" smtClean="0"/>
            <a:t>What’s Next</a:t>
          </a:r>
        </a:p>
      </dgm:t>
    </dgm:pt>
    <dgm:pt modelId="{A0BB07CD-D92B-454E-9010-60DECEAA18E1}" type="parTrans" cxnId="{092FB710-04CF-4C06-9836-15B27B93334F}">
      <dgm:prSet/>
      <dgm:spPr/>
      <dgm:t>
        <a:bodyPr/>
        <a:lstStyle/>
        <a:p>
          <a:endParaRPr lang="en-US"/>
        </a:p>
      </dgm:t>
    </dgm:pt>
    <dgm:pt modelId="{9A725AAD-35EF-4BE5-97BA-F0D19150B4FD}" type="sibTrans" cxnId="{092FB710-04CF-4C06-9836-15B27B93334F}">
      <dgm:prSet/>
      <dgm:spPr/>
      <dgm:t>
        <a:bodyPr/>
        <a:lstStyle/>
        <a:p>
          <a:endParaRPr lang="en-US"/>
        </a:p>
      </dgm:t>
    </dgm:pt>
    <dgm:pt modelId="{09A18AD3-F81B-4E17-978D-3BE085BE254E}" type="pres">
      <dgm:prSet presAssocID="{990F4C78-FC8A-4446-A3A9-C9782FF80724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16B9F93-A393-490A-8100-BF525807D451}" type="pres">
      <dgm:prSet presAssocID="{353830F9-F661-46EA-8506-5B1671CEB9EF}" presName="noChildren" presStyleCnt="0"/>
      <dgm:spPr/>
    </dgm:pt>
    <dgm:pt modelId="{89AF145D-3B19-4A8E-A64E-1782859E0EC6}" type="pres">
      <dgm:prSet presAssocID="{353830F9-F661-46EA-8506-5B1671CEB9EF}" presName="gap" presStyleCnt="0"/>
      <dgm:spPr/>
    </dgm:pt>
    <dgm:pt modelId="{5FACF695-113E-460A-B705-859A1C742B36}" type="pres">
      <dgm:prSet presAssocID="{353830F9-F661-46EA-8506-5B1671CEB9EF}" presName="medCircle2" presStyleLbl="vennNode1" presStyleIdx="0" presStyleCnt="3"/>
      <dgm:spPr/>
    </dgm:pt>
    <dgm:pt modelId="{ADA2896C-0574-4B05-876A-68C06B46F197}" type="pres">
      <dgm:prSet presAssocID="{353830F9-F661-46EA-8506-5B1671CEB9EF}" presName="txLvlOnly1" presStyleLbl="revTx" presStyleIdx="0" presStyleCnt="3"/>
      <dgm:spPr/>
      <dgm:t>
        <a:bodyPr/>
        <a:lstStyle/>
        <a:p>
          <a:endParaRPr lang="en-US"/>
        </a:p>
      </dgm:t>
    </dgm:pt>
    <dgm:pt modelId="{B6A4CD1B-15AE-4FEF-88CA-58E1FCDEE7A9}" type="pres">
      <dgm:prSet presAssocID="{A452BC87-0ABF-4163-96F1-9263F0BE5607}" presName="noChildren" presStyleCnt="0"/>
      <dgm:spPr/>
    </dgm:pt>
    <dgm:pt modelId="{3DAE7B85-DF6B-499F-9C3A-3BBC7E1366C2}" type="pres">
      <dgm:prSet presAssocID="{A452BC87-0ABF-4163-96F1-9263F0BE5607}" presName="gap" presStyleCnt="0"/>
      <dgm:spPr/>
    </dgm:pt>
    <dgm:pt modelId="{2DA476DF-06FA-4AC9-B86F-FA9D77A3C439}" type="pres">
      <dgm:prSet presAssocID="{A452BC87-0ABF-4163-96F1-9263F0BE5607}" presName="medCircle2" presStyleLbl="vennNode1" presStyleIdx="1" presStyleCnt="3"/>
      <dgm:spPr/>
    </dgm:pt>
    <dgm:pt modelId="{AA8A382C-4A49-4A4C-B4E1-500EE079A9E9}" type="pres">
      <dgm:prSet presAssocID="{A452BC87-0ABF-4163-96F1-9263F0BE5607}" presName="txLvlOnly1" presStyleLbl="revTx" presStyleIdx="1" presStyleCnt="3"/>
      <dgm:spPr/>
      <dgm:t>
        <a:bodyPr/>
        <a:lstStyle/>
        <a:p>
          <a:endParaRPr lang="en-US"/>
        </a:p>
      </dgm:t>
    </dgm:pt>
    <dgm:pt modelId="{354A92B1-47A4-4786-94F4-2F26D1293F25}" type="pres">
      <dgm:prSet presAssocID="{0BFB1B2D-28EE-4B3F-A643-71691A096AD0}" presName="noChildren" presStyleCnt="0"/>
      <dgm:spPr/>
    </dgm:pt>
    <dgm:pt modelId="{3C47877E-013D-4B42-A8BD-287BF51013A3}" type="pres">
      <dgm:prSet presAssocID="{0BFB1B2D-28EE-4B3F-A643-71691A096AD0}" presName="gap" presStyleCnt="0"/>
      <dgm:spPr/>
    </dgm:pt>
    <dgm:pt modelId="{A7CC35E2-2EA4-41FD-B10B-4A854CB6560B}" type="pres">
      <dgm:prSet presAssocID="{0BFB1B2D-28EE-4B3F-A643-71691A096AD0}" presName="medCircle2" presStyleLbl="vennNode1" presStyleIdx="2" presStyleCnt="3"/>
      <dgm:spPr/>
    </dgm:pt>
    <dgm:pt modelId="{BE4424EC-0024-4A43-9859-59B6433E5BA8}" type="pres">
      <dgm:prSet presAssocID="{0BFB1B2D-28EE-4B3F-A643-71691A096AD0}" presName="txLvlOnly1" presStyleLbl="revTx" presStyleIdx="2" presStyleCnt="3"/>
      <dgm:spPr/>
      <dgm:t>
        <a:bodyPr/>
        <a:lstStyle/>
        <a:p>
          <a:endParaRPr lang="en-US"/>
        </a:p>
      </dgm:t>
    </dgm:pt>
  </dgm:ptLst>
  <dgm:cxnLst>
    <dgm:cxn modelId="{127A4EA7-7208-46D4-9E6C-0E82F2102E97}" type="presOf" srcId="{A452BC87-0ABF-4163-96F1-9263F0BE5607}" destId="{AA8A382C-4A49-4A4C-B4E1-500EE079A9E9}" srcOrd="0" destOrd="0" presId="urn:microsoft.com/office/officeart/2008/layout/VerticalCircleList"/>
    <dgm:cxn modelId="{092FB710-04CF-4C06-9836-15B27B93334F}" srcId="{990F4C78-FC8A-4446-A3A9-C9782FF80724}" destId="{0BFB1B2D-28EE-4B3F-A643-71691A096AD0}" srcOrd="2" destOrd="0" parTransId="{A0BB07CD-D92B-454E-9010-60DECEAA18E1}" sibTransId="{9A725AAD-35EF-4BE5-97BA-F0D19150B4FD}"/>
    <dgm:cxn modelId="{0582F5A9-F05D-4CE9-B29F-FE6D25EB26CB}" srcId="{990F4C78-FC8A-4446-A3A9-C9782FF80724}" destId="{353830F9-F661-46EA-8506-5B1671CEB9EF}" srcOrd="0" destOrd="0" parTransId="{5BF4D27F-3296-49EC-A130-8A3C6FA7E612}" sibTransId="{5D2D87DA-90E6-4BFA-B610-FC82218480EB}"/>
    <dgm:cxn modelId="{C1262DB6-0229-440D-8AB1-D85D4F45E5A9}" type="presOf" srcId="{990F4C78-FC8A-4446-A3A9-C9782FF80724}" destId="{09A18AD3-F81B-4E17-978D-3BE085BE254E}" srcOrd="0" destOrd="0" presId="urn:microsoft.com/office/officeart/2008/layout/VerticalCircleList"/>
    <dgm:cxn modelId="{8EB860C6-1011-42BC-AF2B-4C4C0C41059B}" type="presOf" srcId="{0BFB1B2D-28EE-4B3F-A643-71691A096AD0}" destId="{BE4424EC-0024-4A43-9859-59B6433E5BA8}" srcOrd="0" destOrd="0" presId="urn:microsoft.com/office/officeart/2008/layout/VerticalCircleList"/>
    <dgm:cxn modelId="{6FA2F01D-5684-41D3-97B5-A77D068E3538}" srcId="{990F4C78-FC8A-4446-A3A9-C9782FF80724}" destId="{A452BC87-0ABF-4163-96F1-9263F0BE5607}" srcOrd="1" destOrd="0" parTransId="{81B68CD0-7AD8-43BF-9CB1-A95EA6C09A7D}" sibTransId="{6DCCFE3B-F281-4242-8805-7417EA01BF0A}"/>
    <dgm:cxn modelId="{42BA0431-ABF0-4566-87AB-49420D7B7943}" type="presOf" srcId="{353830F9-F661-46EA-8506-5B1671CEB9EF}" destId="{ADA2896C-0574-4B05-876A-68C06B46F197}" srcOrd="0" destOrd="0" presId="urn:microsoft.com/office/officeart/2008/layout/VerticalCircleList"/>
    <dgm:cxn modelId="{F17E1746-4E27-4D6A-A0FB-81E6B7A79B20}" type="presParOf" srcId="{09A18AD3-F81B-4E17-978D-3BE085BE254E}" destId="{916B9F93-A393-490A-8100-BF525807D451}" srcOrd="0" destOrd="0" presId="urn:microsoft.com/office/officeart/2008/layout/VerticalCircleList"/>
    <dgm:cxn modelId="{709DD00E-A852-431C-91A6-D7019B38A82B}" type="presParOf" srcId="{916B9F93-A393-490A-8100-BF525807D451}" destId="{89AF145D-3B19-4A8E-A64E-1782859E0EC6}" srcOrd="0" destOrd="0" presId="urn:microsoft.com/office/officeart/2008/layout/VerticalCircleList"/>
    <dgm:cxn modelId="{7700DAC2-E95A-4B26-AC85-17220A03F8ED}" type="presParOf" srcId="{916B9F93-A393-490A-8100-BF525807D451}" destId="{5FACF695-113E-460A-B705-859A1C742B36}" srcOrd="1" destOrd="0" presId="urn:microsoft.com/office/officeart/2008/layout/VerticalCircleList"/>
    <dgm:cxn modelId="{92B7ECD4-EB33-497D-9BBB-79F6475792C2}" type="presParOf" srcId="{916B9F93-A393-490A-8100-BF525807D451}" destId="{ADA2896C-0574-4B05-876A-68C06B46F197}" srcOrd="2" destOrd="0" presId="urn:microsoft.com/office/officeart/2008/layout/VerticalCircleList"/>
    <dgm:cxn modelId="{B2EF3197-3EA6-4D2F-B898-1AFFE970201B}" type="presParOf" srcId="{09A18AD3-F81B-4E17-978D-3BE085BE254E}" destId="{B6A4CD1B-15AE-4FEF-88CA-58E1FCDEE7A9}" srcOrd="1" destOrd="0" presId="urn:microsoft.com/office/officeart/2008/layout/VerticalCircleList"/>
    <dgm:cxn modelId="{0A47933D-2EB5-4C00-AB23-C660FFE2A076}" type="presParOf" srcId="{B6A4CD1B-15AE-4FEF-88CA-58E1FCDEE7A9}" destId="{3DAE7B85-DF6B-499F-9C3A-3BBC7E1366C2}" srcOrd="0" destOrd="0" presId="urn:microsoft.com/office/officeart/2008/layout/VerticalCircleList"/>
    <dgm:cxn modelId="{873279D6-647F-4D3E-906A-3C5156850269}" type="presParOf" srcId="{B6A4CD1B-15AE-4FEF-88CA-58E1FCDEE7A9}" destId="{2DA476DF-06FA-4AC9-B86F-FA9D77A3C439}" srcOrd="1" destOrd="0" presId="urn:microsoft.com/office/officeart/2008/layout/VerticalCircleList"/>
    <dgm:cxn modelId="{DA1479C9-DAA9-4B06-B441-DF0FCE0F97E5}" type="presParOf" srcId="{B6A4CD1B-15AE-4FEF-88CA-58E1FCDEE7A9}" destId="{AA8A382C-4A49-4A4C-B4E1-500EE079A9E9}" srcOrd="2" destOrd="0" presId="urn:microsoft.com/office/officeart/2008/layout/VerticalCircleList"/>
    <dgm:cxn modelId="{A438B014-39C7-4E39-800E-A2371AE2EB6A}" type="presParOf" srcId="{09A18AD3-F81B-4E17-978D-3BE085BE254E}" destId="{354A92B1-47A4-4786-94F4-2F26D1293F25}" srcOrd="2" destOrd="0" presId="urn:microsoft.com/office/officeart/2008/layout/VerticalCircleList"/>
    <dgm:cxn modelId="{29C96BD1-BEB1-4023-A1A9-0FA5EEDF1660}" type="presParOf" srcId="{354A92B1-47A4-4786-94F4-2F26D1293F25}" destId="{3C47877E-013D-4B42-A8BD-287BF51013A3}" srcOrd="0" destOrd="0" presId="urn:microsoft.com/office/officeart/2008/layout/VerticalCircleList"/>
    <dgm:cxn modelId="{2FF4F0A7-3602-41FC-9BC2-1ED711953A14}" type="presParOf" srcId="{354A92B1-47A4-4786-94F4-2F26D1293F25}" destId="{A7CC35E2-2EA4-41FD-B10B-4A854CB6560B}" srcOrd="1" destOrd="0" presId="urn:microsoft.com/office/officeart/2008/layout/VerticalCircleList"/>
    <dgm:cxn modelId="{0F6FFFAB-7935-4529-85C6-ABCBBAFC01E8}" type="presParOf" srcId="{354A92B1-47A4-4786-94F4-2F26D1293F25}" destId="{BE4424EC-0024-4A43-9859-59B6433E5BA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5E372-59E6-47D6-83FF-288B47D5AD8A}">
      <dsp:nvSpPr>
        <dsp:cNvPr id="0" name=""/>
        <dsp:cNvSpPr/>
      </dsp:nvSpPr>
      <dsp:spPr>
        <a:xfrm>
          <a:off x="3609" y="208555"/>
          <a:ext cx="3904197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3"/>
              </a:solidFill>
            </a:rPr>
            <a:t>Agenda</a:t>
          </a:r>
          <a:endParaRPr lang="en-US" sz="1800" b="1" kern="1200" dirty="0">
            <a:solidFill>
              <a:schemeClr val="accent3"/>
            </a:solidFill>
          </a:endParaRPr>
        </a:p>
      </dsp:txBody>
      <dsp:txXfrm>
        <a:off x="3609" y="208555"/>
        <a:ext cx="3904197" cy="518400"/>
      </dsp:txXfrm>
    </dsp:sp>
    <dsp:sp modelId="{33335222-0C1D-46B6-8CC9-7E32EB8775D1}">
      <dsp:nvSpPr>
        <dsp:cNvPr id="0" name=""/>
        <dsp:cNvSpPr/>
      </dsp:nvSpPr>
      <dsp:spPr>
        <a:xfrm>
          <a:off x="3609" y="726955"/>
          <a:ext cx="3904197" cy="2904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Importance of Sleep (today!)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Positive Sleep Behaviors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Turning Behaviors into Habits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Making Habits Stick</a:t>
          </a:r>
          <a:endParaRPr lang="en-US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Evolving Your Habit</a:t>
          </a:r>
          <a:endParaRPr lang="en-US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Practice Makes Perfect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Looking Forward</a:t>
          </a:r>
        </a:p>
      </dsp:txBody>
      <dsp:txXfrm>
        <a:off x="3609" y="726955"/>
        <a:ext cx="3904197" cy="2904970"/>
      </dsp:txXfrm>
    </dsp:sp>
    <dsp:sp modelId="{9F8223AE-2C17-4FE3-BE74-A84834F66CA9}">
      <dsp:nvSpPr>
        <dsp:cNvPr id="0" name=""/>
        <dsp:cNvSpPr/>
      </dsp:nvSpPr>
      <dsp:spPr>
        <a:xfrm>
          <a:off x="4229607" y="208555"/>
          <a:ext cx="3904197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3"/>
              </a:solidFill>
            </a:rPr>
            <a:t>Activities</a:t>
          </a:r>
          <a:endParaRPr lang="en-US" sz="1800" b="1" kern="1200" dirty="0">
            <a:solidFill>
              <a:schemeClr val="accent3"/>
            </a:solidFill>
          </a:endParaRPr>
        </a:p>
      </dsp:txBody>
      <dsp:txXfrm>
        <a:off x="4229607" y="208555"/>
        <a:ext cx="3904197" cy="518400"/>
      </dsp:txXfrm>
    </dsp:sp>
    <dsp:sp modelId="{AA95B249-86FE-46B1-BA60-D5A37393A295}">
      <dsp:nvSpPr>
        <dsp:cNvPr id="0" name=""/>
        <dsp:cNvSpPr/>
      </dsp:nvSpPr>
      <dsp:spPr>
        <a:xfrm>
          <a:off x="4229607" y="726955"/>
          <a:ext cx="3904197" cy="2904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Daily Video-Conference</a:t>
          </a:r>
          <a:endParaRPr lang="en-US" sz="18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New Information to Learn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New Skills Practice</a:t>
          </a:r>
          <a:r>
            <a:rPr lang="en-US" sz="1800" kern="1200" dirty="0" smtClean="0"/>
            <a:t/>
          </a:r>
          <a:br>
            <a:rPr lang="en-US" sz="1800" kern="1200" dirty="0" smtClean="0"/>
          </a:br>
          <a:endParaRPr lang="en-US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Nightly Homework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www.loiskent.org/gotobed</a:t>
          </a:r>
          <a:endParaRPr lang="en-US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Google Docs</a:t>
          </a:r>
          <a:endParaRPr lang="en-US" sz="1600" kern="1200" dirty="0"/>
        </a:p>
      </dsp:txBody>
      <dsp:txXfrm>
        <a:off x="4229607" y="726955"/>
        <a:ext cx="3904197" cy="29049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5E372-59E6-47D6-83FF-288B47D5AD8A}">
      <dsp:nvSpPr>
        <dsp:cNvPr id="0" name=""/>
        <dsp:cNvSpPr/>
      </dsp:nvSpPr>
      <dsp:spPr>
        <a:xfrm>
          <a:off x="3609" y="208555"/>
          <a:ext cx="3904197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3"/>
              </a:solidFill>
            </a:rPr>
            <a:t>Agenda</a:t>
          </a:r>
          <a:endParaRPr lang="en-US" sz="1800" b="1" kern="1200" dirty="0">
            <a:solidFill>
              <a:schemeClr val="accent3"/>
            </a:solidFill>
          </a:endParaRPr>
        </a:p>
      </dsp:txBody>
      <dsp:txXfrm>
        <a:off x="3609" y="208555"/>
        <a:ext cx="3904197" cy="518400"/>
      </dsp:txXfrm>
    </dsp:sp>
    <dsp:sp modelId="{33335222-0C1D-46B6-8CC9-7E32EB8775D1}">
      <dsp:nvSpPr>
        <dsp:cNvPr id="0" name=""/>
        <dsp:cNvSpPr/>
      </dsp:nvSpPr>
      <dsp:spPr>
        <a:xfrm>
          <a:off x="3609" y="726955"/>
          <a:ext cx="3904197" cy="2904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Importance of Sleep (today!)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Positive Sleep Behaviors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Turning Behaviors into Habits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Making Habits Stick</a:t>
          </a:r>
          <a:endParaRPr lang="en-US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Evolving Your Habit</a:t>
          </a:r>
          <a:endParaRPr lang="en-US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Practice Makes Perfect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Looking Forward</a:t>
          </a:r>
        </a:p>
      </dsp:txBody>
      <dsp:txXfrm>
        <a:off x="3609" y="726955"/>
        <a:ext cx="3904197" cy="2904970"/>
      </dsp:txXfrm>
    </dsp:sp>
    <dsp:sp modelId="{9F8223AE-2C17-4FE3-BE74-A84834F66CA9}">
      <dsp:nvSpPr>
        <dsp:cNvPr id="0" name=""/>
        <dsp:cNvSpPr/>
      </dsp:nvSpPr>
      <dsp:spPr>
        <a:xfrm>
          <a:off x="4229607" y="208555"/>
          <a:ext cx="3904197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3"/>
              </a:solidFill>
            </a:rPr>
            <a:t>Activities</a:t>
          </a:r>
          <a:endParaRPr lang="en-US" sz="1800" b="1" kern="1200" dirty="0">
            <a:solidFill>
              <a:schemeClr val="accent3"/>
            </a:solidFill>
          </a:endParaRPr>
        </a:p>
      </dsp:txBody>
      <dsp:txXfrm>
        <a:off x="4229607" y="208555"/>
        <a:ext cx="3904197" cy="518400"/>
      </dsp:txXfrm>
    </dsp:sp>
    <dsp:sp modelId="{AA95B249-86FE-46B1-BA60-D5A37393A295}">
      <dsp:nvSpPr>
        <dsp:cNvPr id="0" name=""/>
        <dsp:cNvSpPr/>
      </dsp:nvSpPr>
      <dsp:spPr>
        <a:xfrm>
          <a:off x="4229607" y="726955"/>
          <a:ext cx="3904197" cy="2904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Daily Video-Conference</a:t>
          </a:r>
          <a:endParaRPr lang="en-US" sz="18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New Information to Learn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New Skills Practice</a:t>
          </a:r>
          <a:r>
            <a:rPr lang="en-US" sz="1800" kern="1200" dirty="0" smtClean="0"/>
            <a:t/>
          </a:r>
          <a:br>
            <a:rPr lang="en-US" sz="1800" kern="1200" dirty="0" smtClean="0"/>
          </a:br>
          <a:endParaRPr lang="en-US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Nightly Homework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www.loiskent.org/gotobed</a:t>
          </a:r>
          <a:endParaRPr lang="en-US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Google Docs</a:t>
          </a:r>
          <a:endParaRPr lang="en-US" sz="1600" kern="1200" dirty="0"/>
        </a:p>
      </dsp:txBody>
      <dsp:txXfrm>
        <a:off x="4229607" y="726955"/>
        <a:ext cx="3904197" cy="2904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r-tab.com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r-tab.com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r-tab.com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r-tab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-Download teaching materials at www.loiskent.org/get</a:t>
            </a:r>
            <a:r>
              <a:rPr lang="en-US" baseline="0" dirty="0" smtClean="0"/>
              <a:t>sleep/teach</a:t>
            </a:r>
          </a:p>
          <a:p>
            <a:r>
              <a:rPr lang="en-US" baseline="0" dirty="0" smtClean="0"/>
              <a:t>-Once you are familiar with the class, you won’t need the other materials, this PPT has all the links included</a:t>
            </a:r>
          </a:p>
          <a:p>
            <a:endParaRPr lang="en-US" dirty="0" smtClean="0"/>
          </a:p>
          <a:p>
            <a:r>
              <a:rPr lang="en-US" dirty="0" smtClean="0"/>
              <a:t>Students:</a:t>
            </a:r>
          </a:p>
          <a:p>
            <a:r>
              <a:rPr lang="en-US" dirty="0" smtClean="0"/>
              <a:t>-Start your learning journey at www.loiskent.org/get</a:t>
            </a:r>
            <a:r>
              <a:rPr lang="en-US" baseline="0" dirty="0" smtClean="0"/>
              <a:t>sleep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13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48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6260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953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29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3494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Click here to launch timer</a:t>
            </a:r>
            <a:r>
              <a:rPr lang="en-US" baseline="0" dirty="0" smtClean="0"/>
              <a:t> </a:t>
            </a:r>
            <a:r>
              <a:rPr lang="en-US" dirty="0" smtClean="0">
                <a:hlinkClick r:id="rId3"/>
              </a:rPr>
              <a:t>http://www.timer-tab.com/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Set for 10 min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5970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52210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79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Click here to launch timer</a:t>
            </a:r>
            <a:r>
              <a:rPr lang="en-US" baseline="0" dirty="0" smtClean="0"/>
              <a:t> </a:t>
            </a:r>
            <a:r>
              <a:rPr lang="en-US" dirty="0" smtClean="0">
                <a:hlinkClick r:id="rId3"/>
              </a:rPr>
              <a:t>http://www.timer-tab.com/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Set for 10 min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624282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95133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42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752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Click here to launch timer</a:t>
            </a:r>
            <a:r>
              <a:rPr lang="en-US" baseline="0" dirty="0" smtClean="0"/>
              <a:t> </a:t>
            </a:r>
            <a:r>
              <a:rPr lang="en-US" dirty="0" smtClean="0">
                <a:hlinkClick r:id="rId3"/>
              </a:rPr>
              <a:t>http://www.timer-tab.com/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Set for 5 min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7586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716640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494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07754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377258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2513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44977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05327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Click here to launch timer</a:t>
            </a:r>
            <a:r>
              <a:rPr lang="en-US" baseline="0" dirty="0" smtClean="0"/>
              <a:t> </a:t>
            </a:r>
            <a:r>
              <a:rPr lang="en-US" dirty="0" smtClean="0">
                <a:hlinkClick r:id="rId3"/>
              </a:rPr>
              <a:t>http://www.timer-tab.com/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Set for 10 min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68083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3130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00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58357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6743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E7B1-111D-4363-90B7-1355665E00CA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1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221D-C638-464E-9999-3A03E8F070D7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71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23A1-DA71-4F0E-83DC-3DC95BDB446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2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A6A8-ECCB-4A53-86C8-C45B3338D235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08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2FE7-08E2-473D-8CED-ED58FD557294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07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042B-9F3C-46D7-AF56-32C65385DA28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7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16A0-FBDE-4667-8666-185ED1E37563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7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9568-8464-4429-9D26-50E6EC7AF176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4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565F-391D-4CAD-95F7-E5659C067CAD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3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8290-B3F1-4E02-8031-4B42FC9F5C7A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59178" y="987432"/>
            <a:ext cx="4258818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5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1575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6361-EBF3-4DCB-9648-5721B56016FF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B736-9D02-4E9F-B830-49D90F6716CD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0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EDAE-5834-4FF1-8E74-3105D6E3CC9C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6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F40-A850-4905-89FA-F0A55060FA52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0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2AD2-AA65-4B10-9166-949BC25C7313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6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18C2-261B-4842-9C5B-C3D5D07174FD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8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805-6095-4177-AFF9-CE6C191B5F00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0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3BE2-8C57-47C6-BA3E-E0AAB32E52A4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8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968CC82C-EC37-4827-9D7E-68C6A48E3B14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Go to Bed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  <p:sldLayoutId id="2147484193" r:id="rId12"/>
    <p:sldLayoutId id="2147484194" r:id="rId13"/>
    <p:sldLayoutId id="2147484195" r:id="rId14"/>
    <p:sldLayoutId id="2147484196" r:id="rId15"/>
    <p:sldLayoutId id="2147484197" r:id="rId16"/>
    <p:sldLayoutId id="2147484198" r:id="rId17"/>
    <p:sldLayoutId id="2147483681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1098" userDrawn="1">
          <p15:clr>
            <a:srgbClr val="F26B43"/>
          </p15:clr>
        </p15:guide>
        <p15:guide id="4" pos="5364" userDrawn="1">
          <p15:clr>
            <a:srgbClr val="F26B43"/>
          </p15:clr>
        </p15:guide>
        <p15:guide id="5" pos="738" userDrawn="1">
          <p15:clr>
            <a:srgbClr val="F26B43"/>
          </p15:clr>
        </p15:guide>
        <p15:guide id="6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34" y="1063417"/>
            <a:ext cx="7665290" cy="41330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5696" y="2432052"/>
            <a:ext cx="4049566" cy="1409032"/>
          </a:xfrm>
        </p:spPr>
        <p:txBody>
          <a:bodyPr/>
          <a:lstStyle/>
          <a:p>
            <a:r>
              <a:rPr lang="en-US" b="1" cap="all" dirty="0" smtClean="0">
                <a:solidFill>
                  <a:srgbClr val="943CD7"/>
                </a:solidFill>
              </a:rPr>
              <a:t>Go To Bed</a:t>
            </a:r>
            <a:endParaRPr lang="en-US" b="1" cap="all" dirty="0">
              <a:solidFill>
                <a:srgbClr val="943CD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5696" y="3841081"/>
            <a:ext cx="3914843" cy="1245269"/>
          </a:xfrm>
        </p:spPr>
        <p:txBody>
          <a:bodyPr>
            <a:normAutofit/>
          </a:bodyPr>
          <a:lstStyle/>
          <a:p>
            <a:r>
              <a:rPr lang="en-US" sz="2800" cap="small" dirty="0" smtClean="0">
                <a:latin typeface="+mj-lt"/>
              </a:rPr>
              <a:t>Improve the Quality </a:t>
            </a:r>
            <a:br>
              <a:rPr lang="en-US" sz="2800" cap="small" dirty="0" smtClean="0">
                <a:latin typeface="+mj-lt"/>
              </a:rPr>
            </a:br>
            <a:r>
              <a:rPr lang="en-US" sz="2800" cap="small" dirty="0" smtClean="0">
                <a:latin typeface="+mj-lt"/>
              </a:rPr>
              <a:t>of Your Nightlife</a:t>
            </a:r>
            <a:endParaRPr lang="en-US" sz="2800" cap="small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97295" y="5086608"/>
            <a:ext cx="1872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freeimages.com/Bob Smith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7" y="2432050"/>
            <a:ext cx="7383554" cy="2008236"/>
          </a:xfrm>
        </p:spPr>
        <p:txBody>
          <a:bodyPr/>
          <a:lstStyle/>
          <a:p>
            <a:r>
              <a:rPr lang="en-US" cap="all" dirty="0" smtClean="0"/>
              <a:t>Day 3</a:t>
            </a:r>
            <a:br>
              <a:rPr lang="en-US" cap="all" dirty="0" smtClean="0"/>
            </a:br>
            <a:r>
              <a:rPr lang="en-US" cap="all" dirty="0" smtClean="0"/>
              <a:t>Turning </a:t>
            </a:r>
            <a:br>
              <a:rPr lang="en-US" cap="all" dirty="0" smtClean="0"/>
            </a:br>
            <a:r>
              <a:rPr lang="en-US" cap="all" dirty="0" smtClean="0"/>
              <a:t>Positive Behaviors into Habits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800" cap="small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10" y="3264407"/>
            <a:ext cx="3859795" cy="228659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4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931" y="2416359"/>
            <a:ext cx="2586537" cy="388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Today!</a:t>
            </a:r>
            <a:endParaRPr lang="en-US" dirty="0"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215597"/>
              </p:ext>
            </p:extLst>
          </p:nvPr>
        </p:nvGraphicFramePr>
        <p:xfrm>
          <a:off x="866440" y="2173357"/>
          <a:ext cx="4818743" cy="2650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007506"/>
              </p:ext>
            </p:extLst>
          </p:nvPr>
        </p:nvGraphicFramePr>
        <p:xfrm>
          <a:off x="444692" y="4685915"/>
          <a:ext cx="8440153" cy="1489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649420" y="6364562"/>
            <a:ext cx="203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reeimages.com/Arjun </a:t>
            </a: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Kartha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351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4" b="14658"/>
          <a:stretch/>
        </p:blipFill>
        <p:spPr>
          <a:xfrm>
            <a:off x="502507" y="1924719"/>
            <a:ext cx="8131752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0" name="Shape 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Homework</a:t>
            </a:r>
            <a:endParaRPr lang="en-US" dirty="0">
              <a:sym typeface="Calibri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866441" y="2489200"/>
            <a:ext cx="6343201" cy="379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Write your habit as a </a:t>
            </a:r>
            <a:br>
              <a:rPr lang="en-US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Cue Response Reward</a:t>
            </a:r>
          </a:p>
          <a:p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Keep practicing </a:t>
            </a:r>
            <a:br>
              <a:rPr lang="en-US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your sleep habit</a:t>
            </a:r>
          </a:p>
          <a:p>
            <a:endParaRPr lang="en-US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What’s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working,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what’s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not, and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one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idea how you could make it better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9420" y="6211638"/>
            <a:ext cx="1984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freeimages.com/Tracy Olson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180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7" y="2432050"/>
            <a:ext cx="7383554" cy="2008236"/>
          </a:xfrm>
        </p:spPr>
        <p:txBody>
          <a:bodyPr/>
          <a:lstStyle/>
          <a:p>
            <a:r>
              <a:rPr lang="en-US" cap="all" dirty="0" smtClean="0"/>
              <a:t>Day 4</a:t>
            </a:r>
            <a:br>
              <a:rPr lang="en-US" cap="all" dirty="0" smtClean="0"/>
            </a:br>
            <a:r>
              <a:rPr lang="en-US" cap="all" dirty="0" smtClean="0"/>
              <a:t>Making Habits Stick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800" cap="small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10" y="3264407"/>
            <a:ext cx="3859795" cy="228659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Today!</a:t>
            </a:r>
            <a:endParaRPr lang="en-US" dirty="0"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378755"/>
              </p:ext>
            </p:extLst>
          </p:nvPr>
        </p:nvGraphicFramePr>
        <p:xfrm>
          <a:off x="866440" y="2173357"/>
          <a:ext cx="4818743" cy="44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408" y="2302059"/>
            <a:ext cx="2586537" cy="388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649420" y="6364562"/>
            <a:ext cx="203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reeimages.com/Arjun </a:t>
            </a: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Kartha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447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Six Sources of Influence</a:t>
            </a:r>
            <a:endParaRPr lang="en-US" dirty="0">
              <a:sym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645036"/>
              </p:ext>
            </p:extLst>
          </p:nvPr>
        </p:nvGraphicFramePr>
        <p:xfrm>
          <a:off x="569842" y="2385390"/>
          <a:ext cx="8057322" cy="4214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4857"/>
                <a:gridCol w="2816955"/>
                <a:gridCol w="3065510"/>
              </a:tblGrid>
              <a:tr h="602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Motivation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Ability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040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</a:rPr>
                        <a:t>Personal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040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Social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040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Structural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09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4" b="14658"/>
          <a:stretch/>
        </p:blipFill>
        <p:spPr>
          <a:xfrm>
            <a:off x="502507" y="1924719"/>
            <a:ext cx="8131752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0" name="Shape 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Homework</a:t>
            </a:r>
            <a:endParaRPr lang="en-US" dirty="0">
              <a:sym typeface="Calibri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866441" y="2489200"/>
            <a:ext cx="7603483" cy="379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Describe one Vital Behavior that supports your sleep habit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Complete your own Six Sources of Influence grid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Keep practicing </a:t>
            </a:r>
            <a:br>
              <a:rPr lang="en-US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your sleep habit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What’s working,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what’s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not, and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one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idea how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you could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make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it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better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72110"/>
              </p:ext>
            </p:extLst>
          </p:nvPr>
        </p:nvGraphicFramePr>
        <p:xfrm>
          <a:off x="3472069" y="3472070"/>
          <a:ext cx="5155095" cy="3127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1479"/>
                <a:gridCol w="1802295"/>
                <a:gridCol w="1961321"/>
              </a:tblGrid>
              <a:tr h="4467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Motivation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Ability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3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</a:rPr>
                        <a:t>Personal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3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Social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3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Structural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507" y="5883345"/>
            <a:ext cx="1984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freeimages.com/Tracy Olson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852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7" y="2432050"/>
            <a:ext cx="7383554" cy="2008236"/>
          </a:xfrm>
        </p:spPr>
        <p:txBody>
          <a:bodyPr/>
          <a:lstStyle/>
          <a:p>
            <a:r>
              <a:rPr lang="en-US" cap="all" dirty="0" smtClean="0"/>
              <a:t>Day 5</a:t>
            </a:r>
            <a:br>
              <a:rPr lang="en-US" cap="all" dirty="0" smtClean="0"/>
            </a:br>
            <a:r>
              <a:rPr lang="en-US" cap="all" dirty="0" smtClean="0"/>
              <a:t>Evolving Your </a:t>
            </a:r>
            <a:br>
              <a:rPr lang="en-US" cap="all" dirty="0" smtClean="0"/>
            </a:br>
            <a:r>
              <a:rPr lang="en-US" cap="all" dirty="0" smtClean="0"/>
              <a:t>Sleep Habits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10" y="3264407"/>
            <a:ext cx="3859795" cy="228659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Today!</a:t>
            </a:r>
            <a:endParaRPr lang="en-US" dirty="0"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863921"/>
              </p:ext>
            </p:extLst>
          </p:nvPr>
        </p:nvGraphicFramePr>
        <p:xfrm>
          <a:off x="866440" y="2173357"/>
          <a:ext cx="4818743" cy="44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508" y="2474637"/>
            <a:ext cx="2586537" cy="388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649420" y="6364562"/>
            <a:ext cx="203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reeimages.com/Arjun </a:t>
            </a: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Kartha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90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4" b="14658"/>
          <a:stretch/>
        </p:blipFill>
        <p:spPr>
          <a:xfrm>
            <a:off x="502507" y="1924719"/>
            <a:ext cx="8131752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0" name="Shape 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Homework</a:t>
            </a:r>
            <a:endParaRPr lang="en-US" dirty="0">
              <a:sym typeface="Calibri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866442" y="2489200"/>
            <a:ext cx="7603482" cy="379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Summarize your self-assessment and results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Explain how it supports one of these: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Cue Response Reward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Vital Behavior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Six Sources of Influence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Keep practicing your sleep habit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What’s working, what’s not, and one idea how you could make it better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9420" y="6211638"/>
            <a:ext cx="1984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freeimages.com/Tracy Olson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110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7" y="2432052"/>
            <a:ext cx="7383554" cy="1346708"/>
          </a:xfrm>
        </p:spPr>
        <p:txBody>
          <a:bodyPr/>
          <a:lstStyle/>
          <a:p>
            <a:r>
              <a:rPr lang="en-US" cap="all" dirty="0" smtClean="0"/>
              <a:t>Day 1 </a:t>
            </a:r>
            <a:br>
              <a:rPr lang="en-US" cap="all" dirty="0" smtClean="0"/>
            </a:br>
            <a:r>
              <a:rPr lang="en-US" cap="all" dirty="0" smtClean="0"/>
              <a:t>The Importance </a:t>
            </a:r>
            <a:br>
              <a:rPr lang="en-US" cap="all" dirty="0" smtClean="0"/>
            </a:br>
            <a:r>
              <a:rPr lang="en-US" cap="all" dirty="0" smtClean="0"/>
              <a:t>of Sleep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7" y="4029075"/>
            <a:ext cx="6636436" cy="1189863"/>
          </a:xfrm>
        </p:spPr>
        <p:txBody>
          <a:bodyPr>
            <a:noAutofit/>
          </a:bodyPr>
          <a:lstStyle/>
          <a:p>
            <a:endParaRPr lang="en-US" sz="2800" cap="small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6236210" y="3264407"/>
            <a:ext cx="3859795" cy="228659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4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7" y="2591922"/>
            <a:ext cx="7383554" cy="1240492"/>
          </a:xfrm>
        </p:spPr>
        <p:txBody>
          <a:bodyPr/>
          <a:lstStyle/>
          <a:p>
            <a:r>
              <a:rPr lang="en-US" cap="all" dirty="0" smtClean="0"/>
              <a:t>Day 6</a:t>
            </a:r>
            <a:br>
              <a:rPr lang="en-US" cap="all" dirty="0" smtClean="0"/>
            </a:br>
            <a:r>
              <a:rPr lang="en-US" cap="all" dirty="0" smtClean="0"/>
              <a:t>Practice Makes Perfect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7" y="3953437"/>
            <a:ext cx="6619244" cy="1169491"/>
          </a:xfrm>
        </p:spPr>
        <p:txBody>
          <a:bodyPr>
            <a:noAutofit/>
          </a:bodyPr>
          <a:lstStyle/>
          <a:p>
            <a:endParaRPr lang="en-US" sz="2800" cap="small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10" y="3264407"/>
            <a:ext cx="3859795" cy="228659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8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Today!</a:t>
            </a:r>
            <a:endParaRPr lang="en-US" dirty="0"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52755"/>
              </p:ext>
            </p:extLst>
          </p:nvPr>
        </p:nvGraphicFramePr>
        <p:xfrm>
          <a:off x="866440" y="2173357"/>
          <a:ext cx="4818743" cy="44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808" y="2474637"/>
            <a:ext cx="2586537" cy="388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649420" y="6364562"/>
            <a:ext cx="203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reeimages.com/Arjun </a:t>
            </a: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Kartha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840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4" b="14658"/>
          <a:stretch/>
        </p:blipFill>
        <p:spPr>
          <a:xfrm>
            <a:off x="502507" y="1924719"/>
            <a:ext cx="8131752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0" name="Shape 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Homework – last one!</a:t>
            </a:r>
            <a:endParaRPr lang="en-US" dirty="0">
              <a:sym typeface="Calibri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866442" y="2159000"/>
            <a:ext cx="7603482" cy="41276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Updated sleep habit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How did you use feedback from today to update your sleep habit (if at all)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Keep practicing </a:t>
            </a: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your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sleep habit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What’s working, what’s not,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and one idea how you could make it better</a:t>
            </a: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Final assessment arrives via email </a:t>
            </a:r>
            <a:br>
              <a:rPr lang="en-US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one month after class!</a:t>
            </a:r>
          </a:p>
          <a:p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9420" y="6211638"/>
            <a:ext cx="1984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freeimages.com/Tracy Olson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719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7" y="2432050"/>
            <a:ext cx="7383554" cy="2008236"/>
          </a:xfrm>
        </p:spPr>
        <p:txBody>
          <a:bodyPr/>
          <a:lstStyle/>
          <a:p>
            <a:r>
              <a:rPr lang="en-US" cap="all" dirty="0" smtClean="0"/>
              <a:t>Day 7</a:t>
            </a:r>
            <a:br>
              <a:rPr lang="en-US" cap="all" dirty="0" smtClean="0"/>
            </a:br>
            <a:r>
              <a:rPr lang="en-US" cap="all" dirty="0" smtClean="0"/>
              <a:t>Looking Forward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800" cap="small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10" y="3264407"/>
            <a:ext cx="3859795" cy="228659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Today!</a:t>
            </a:r>
            <a:endParaRPr lang="en-US" dirty="0"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824377"/>
              </p:ext>
            </p:extLst>
          </p:nvPr>
        </p:nvGraphicFramePr>
        <p:xfrm>
          <a:off x="866440" y="2173357"/>
          <a:ext cx="4818743" cy="44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908" y="2474637"/>
            <a:ext cx="2586537" cy="388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649420" y="6364562"/>
            <a:ext cx="203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reeimages.com/Arjun </a:t>
            </a: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Kartha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176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Recap</a:t>
            </a:r>
            <a:endParaRPr lang="en-US" dirty="0">
              <a:sym typeface="Calibri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866442" y="2489200"/>
            <a:ext cx="7692342" cy="3530600"/>
          </a:xfrm>
        </p:spPr>
        <p:txBody>
          <a:bodyPr/>
          <a:lstStyle/>
          <a:p>
            <a:r>
              <a:rPr lang="en-US" dirty="0" smtClean="0"/>
              <a:t>What was one of the first things you remember learning </a:t>
            </a:r>
            <a:br>
              <a:rPr lang="en-US" dirty="0" smtClean="0"/>
            </a:br>
            <a:r>
              <a:rPr lang="en-US" dirty="0" smtClean="0"/>
              <a:t>in this course?</a:t>
            </a:r>
          </a:p>
          <a:p>
            <a:r>
              <a:rPr lang="en-US" dirty="0"/>
              <a:t>What is something you already knew?</a:t>
            </a:r>
          </a:p>
          <a:p>
            <a:r>
              <a:rPr lang="en-US" dirty="0" smtClean="0"/>
              <a:t>What was one of the most surprising things you learned?</a:t>
            </a:r>
          </a:p>
          <a:p>
            <a:r>
              <a:rPr lang="en-US" dirty="0" smtClean="0"/>
              <a:t>What is the most useful or applicable thing you learned?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510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Course Overview</a:t>
            </a:r>
            <a:endParaRPr lang="en-US" dirty="0"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22915615"/>
              </p:ext>
            </p:extLst>
          </p:nvPr>
        </p:nvGraphicFramePr>
        <p:xfrm>
          <a:off x="477078" y="2377439"/>
          <a:ext cx="8334050" cy="3840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38996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Course Overview</a:t>
            </a:r>
            <a:endParaRPr lang="en-US" dirty="0"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10575537"/>
              </p:ext>
            </p:extLst>
          </p:nvPr>
        </p:nvGraphicFramePr>
        <p:xfrm>
          <a:off x="477078" y="2377439"/>
          <a:ext cx="8334050" cy="3840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593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Today!</a:t>
            </a:r>
            <a:endParaRPr lang="en-US" dirty="0"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445012"/>
              </p:ext>
            </p:extLst>
          </p:nvPr>
        </p:nvGraphicFramePr>
        <p:xfrm>
          <a:off x="866440" y="2173357"/>
          <a:ext cx="4818743" cy="44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208" y="2474637"/>
            <a:ext cx="2586537" cy="388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6649420" y="6364562"/>
            <a:ext cx="203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reeimages.com/Arjun </a:t>
            </a: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Kartha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175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ym typeface="Calibri"/>
              </a:rPr>
              <a:t>Teachbacks</a:t>
            </a:r>
            <a:endParaRPr lang="en-US" dirty="0">
              <a:sym typeface="Calibri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topic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Risks</a:t>
            </a:r>
          </a:p>
          <a:p>
            <a:pPr lvl="1"/>
            <a:r>
              <a:rPr lang="en-US" dirty="0" smtClean="0"/>
              <a:t>Positive &amp; Negative Sleep Habits</a:t>
            </a:r>
          </a:p>
          <a:p>
            <a:r>
              <a:rPr lang="en-US" dirty="0" smtClean="0"/>
              <a:t>Read material for 10 minutes</a:t>
            </a:r>
          </a:p>
          <a:p>
            <a:r>
              <a:rPr lang="en-US" dirty="0" smtClean="0"/>
              <a:t>Choose top 2 – 4 concepts to share with the group</a:t>
            </a:r>
          </a:p>
          <a:p>
            <a:r>
              <a:rPr lang="en-US" dirty="0" smtClean="0"/>
              <a:t>Get 3 minutes to share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845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4" b="14658"/>
          <a:stretch/>
        </p:blipFill>
        <p:spPr>
          <a:xfrm>
            <a:off x="502507" y="1924719"/>
            <a:ext cx="8131752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0" name="Shape 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Homework</a:t>
            </a:r>
            <a:endParaRPr lang="en-US" dirty="0">
              <a:sym typeface="Calibri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Google Docs for Homework - Demo</a:t>
            </a:r>
          </a:p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Quizzzzz</a:t>
            </a: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Try an App!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Relax Melodies</a:t>
            </a:r>
          </a:p>
          <a:p>
            <a:pPr lvl="1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Bluelight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Filter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Find your own!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9420" y="6211638"/>
            <a:ext cx="1984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freeimages.com/Tracy Olson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345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7" y="2432050"/>
            <a:ext cx="7383554" cy="2008236"/>
          </a:xfrm>
        </p:spPr>
        <p:txBody>
          <a:bodyPr/>
          <a:lstStyle/>
          <a:p>
            <a:r>
              <a:rPr lang="en-US" cap="all" dirty="0" smtClean="0"/>
              <a:t>Day 2</a:t>
            </a:r>
            <a:br>
              <a:rPr lang="en-US" cap="all" dirty="0" smtClean="0"/>
            </a:br>
            <a:r>
              <a:rPr lang="en-US" cap="all" dirty="0" smtClean="0"/>
              <a:t>Positive Sleep Behaviors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800" cap="small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10" y="3264407"/>
            <a:ext cx="3859795" cy="228659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1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Today!</a:t>
            </a:r>
            <a:endParaRPr lang="en-US" dirty="0">
              <a:sym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638995"/>
              </p:ext>
            </p:extLst>
          </p:nvPr>
        </p:nvGraphicFramePr>
        <p:xfrm>
          <a:off x="866440" y="2173357"/>
          <a:ext cx="4818743" cy="44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808" y="2474637"/>
            <a:ext cx="2586537" cy="388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649420" y="6364562"/>
            <a:ext cx="203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reeimages.com/Arjun </a:t>
            </a: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Kartha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284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4" b="14658"/>
          <a:stretch/>
        </p:blipFill>
        <p:spPr>
          <a:xfrm>
            <a:off x="502507" y="1924719"/>
            <a:ext cx="8131752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0" name="Shape 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Calibri"/>
              </a:rPr>
              <a:t>Homework</a:t>
            </a:r>
            <a:endParaRPr lang="en-US" dirty="0">
              <a:sym typeface="Calibri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866441" y="2489200"/>
            <a:ext cx="6343201" cy="37974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Try a Sleep Technique!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Meditation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Visualization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Breathing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Try an App!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Relax Melodies</a:t>
            </a:r>
          </a:p>
          <a:p>
            <a:pPr lvl="1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Bluelight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Filter</a:t>
            </a:r>
          </a:p>
          <a:p>
            <a:pPr lvl="1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Find your own!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What’s working, what’s not, and one idea how you could make it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better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</p:spPr>
        <p:txBody>
          <a:bodyPr/>
          <a:lstStyle/>
          <a:p>
            <a:fld id="{71B7BAC7-FE87-40F6-AA24-4F4685D1B02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9420" y="6211638"/>
            <a:ext cx="1984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freeimages.com/Tracy Olson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0843" y="6365498"/>
            <a:ext cx="3859795" cy="228660"/>
          </a:xfrm>
        </p:spPr>
        <p:txBody>
          <a:bodyPr/>
          <a:lstStyle/>
          <a:p>
            <a:r>
              <a:rPr lang="en-US" smtClean="0"/>
              <a:t>Go to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668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Sleep Site">
      <a:dk1>
        <a:sysClr val="windowText" lastClr="000000"/>
      </a:dk1>
      <a:lt1>
        <a:sysClr val="window" lastClr="FFFFFF"/>
      </a:lt1>
      <a:dk2>
        <a:srgbClr val="2F16AA"/>
      </a:dk2>
      <a:lt2>
        <a:srgbClr val="EBEBEB"/>
      </a:lt2>
      <a:accent1>
        <a:srgbClr val="6FC9EF"/>
      </a:accent1>
      <a:accent2>
        <a:srgbClr val="C7BFE6"/>
      </a:accent2>
      <a:accent3>
        <a:srgbClr val="943CD7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leep Font Set">
      <a:majorFont>
        <a:latin typeface="Constantia"/>
        <a:ea typeface=""/>
        <a:cs typeface=""/>
      </a:majorFont>
      <a:minorFont>
        <a:latin typeface="Lucida Sans Unicode"/>
        <a:ea typeface=""/>
        <a:cs typeface="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619</Words>
  <Application>Microsoft Office PowerPoint</Application>
  <PresentationFormat>On-screen Show (4:3)</PresentationFormat>
  <Paragraphs>252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Constantia</vt:lpstr>
      <vt:lpstr>Lucida Sans Unicode</vt:lpstr>
      <vt:lpstr>Times New Roman</vt:lpstr>
      <vt:lpstr>Wingdings 3</vt:lpstr>
      <vt:lpstr>Ion Boardroom</vt:lpstr>
      <vt:lpstr>Go To Bed</vt:lpstr>
      <vt:lpstr>Day 1  The Importance  of Sleep</vt:lpstr>
      <vt:lpstr>Course Overview</vt:lpstr>
      <vt:lpstr>Today!</vt:lpstr>
      <vt:lpstr>Teachbacks</vt:lpstr>
      <vt:lpstr>Homework</vt:lpstr>
      <vt:lpstr>Day 2 Positive Sleep Behaviors</vt:lpstr>
      <vt:lpstr>Today!</vt:lpstr>
      <vt:lpstr>Homework</vt:lpstr>
      <vt:lpstr>Day 3 Turning  Positive Behaviors into Habits</vt:lpstr>
      <vt:lpstr>Today!</vt:lpstr>
      <vt:lpstr>Homework</vt:lpstr>
      <vt:lpstr>Day 4 Making Habits Stick</vt:lpstr>
      <vt:lpstr>Today!</vt:lpstr>
      <vt:lpstr>Six Sources of Influence</vt:lpstr>
      <vt:lpstr>Homework</vt:lpstr>
      <vt:lpstr>Day 5 Evolving Your  Sleep Habits</vt:lpstr>
      <vt:lpstr>Today!</vt:lpstr>
      <vt:lpstr>Homework</vt:lpstr>
      <vt:lpstr>Day 6 Practice Makes Perfect</vt:lpstr>
      <vt:lpstr>Today!</vt:lpstr>
      <vt:lpstr>Homework – last one!</vt:lpstr>
      <vt:lpstr>Day 7 Looking Forward</vt:lpstr>
      <vt:lpstr>Today!</vt:lpstr>
      <vt:lpstr>Recap</vt:lpstr>
      <vt:lpstr>Course Overview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2015-05-25T10:59:36Z</dcterms:created>
  <dcterms:modified xsi:type="dcterms:W3CDTF">2016-05-31T23:18:46Z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